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62" r:id="rId3"/>
    <p:sldId id="258" r:id="rId4"/>
    <p:sldId id="268" r:id="rId5"/>
    <p:sldId id="272" r:id="rId6"/>
    <p:sldId id="266" r:id="rId7"/>
    <p:sldId id="275" r:id="rId8"/>
    <p:sldId id="259" r:id="rId9"/>
    <p:sldId id="263" r:id="rId10"/>
    <p:sldId id="282" r:id="rId11"/>
    <p:sldId id="267" r:id="rId12"/>
    <p:sldId id="269" r:id="rId13"/>
    <p:sldId id="288" r:id="rId14"/>
    <p:sldId id="264" r:id="rId15"/>
    <p:sldId id="274" r:id="rId16"/>
    <p:sldId id="277" r:id="rId17"/>
    <p:sldId id="265" r:id="rId18"/>
    <p:sldId id="280" r:id="rId19"/>
    <p:sldId id="287" r:id="rId20"/>
    <p:sldId id="284" r:id="rId21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roxima Nova" panose="020B0604020202020204" charset="0"/>
      <p:regular r:id="rId35"/>
      <p:bold r:id="rId36"/>
      <p:italic r:id="rId37"/>
      <p:boldItalic r:id="rId38"/>
    </p:embeddedFont>
    <p:embeddedFont>
      <p:font typeface="Sora" panose="020B0604020202020204" charset="0"/>
      <p:regular r:id="rId39"/>
      <p:bold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E2430B-0461-440C-9F52-171FF16EF73B}">
  <a:tblStyle styleId="{47E2430B-0461-440C-9F52-171FF16EF7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7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0f41e19245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0f41e19245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0f41e1924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0f41e1924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1B8C2A4F-7310-42A6-23BD-3A297790C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7135F83B-D2B5-8DB8-7BCF-A46ADBA93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A6FE2848-E25F-9B7B-6DCC-1ACE5BE1D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902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d1bf8d60a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d1bf8d60a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1bf8d60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d1bf8d60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86fec561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86fec561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d1bf8d60a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d1bf8d60a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2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2" name="Google Shape;22;p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2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4" name="Google Shape;134;p14"/>
          <p:cNvGrpSpPr/>
          <p:nvPr/>
        </p:nvGrpSpPr>
        <p:grpSpPr>
          <a:xfrm>
            <a:off x="199188" y="123990"/>
            <a:ext cx="422946" cy="368845"/>
            <a:chOff x="8576588" y="4496315"/>
            <a:chExt cx="422946" cy="368845"/>
          </a:xfrm>
        </p:grpSpPr>
        <p:sp>
          <p:nvSpPr>
            <p:cNvPr id="135" name="Google Shape;135;p14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10800000">
            <a:off x="25225" y="282300"/>
            <a:ext cx="9157800" cy="5003500"/>
            <a:chOff x="-116175" y="-984534"/>
            <a:chExt cx="9157800" cy="5003500"/>
          </a:xfrm>
        </p:grpSpPr>
        <p:cxnSp>
          <p:nvCxnSpPr>
            <p:cNvPr id="138" name="Google Shape;138;p14"/>
            <p:cNvCxnSpPr/>
            <p:nvPr/>
          </p:nvCxnSpPr>
          <p:spPr>
            <a:xfrm>
              <a:off x="-116175" y="-605834"/>
              <a:ext cx="9157800" cy="4624800"/>
            </a:xfrm>
            <a:prstGeom prst="bentConnector3">
              <a:avLst>
                <a:gd name="adj1" fmla="val 325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9" name="Google Shape;139;p14"/>
            <p:cNvCxnSpPr/>
            <p:nvPr/>
          </p:nvCxnSpPr>
          <p:spPr>
            <a:xfrm rot="-5400000" flipH="1">
              <a:off x="-2164550" y="1408116"/>
              <a:ext cx="4877100" cy="9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5"/>
          <p:cNvGrpSpPr/>
          <p:nvPr/>
        </p:nvGrpSpPr>
        <p:grpSpPr>
          <a:xfrm>
            <a:off x="8430763" y="-10"/>
            <a:ext cx="422946" cy="368845"/>
            <a:chOff x="8576588" y="4496315"/>
            <a:chExt cx="422946" cy="368845"/>
          </a:xfrm>
        </p:grpSpPr>
        <p:sp>
          <p:nvSpPr>
            <p:cNvPr id="143" name="Google Shape;143;p15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 rot="10800000" flipH="1">
            <a:off x="25325" y="282383"/>
            <a:ext cx="8974200" cy="5003417"/>
            <a:chOff x="67325" y="-984534"/>
            <a:chExt cx="8974200" cy="5003417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67325" y="-592117"/>
              <a:ext cx="8974200" cy="4611000"/>
            </a:xfrm>
            <a:prstGeom prst="bentConnector3">
              <a:avLst>
                <a:gd name="adj1" fmla="val 434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 rot="-5400000" flipH="1">
              <a:off x="-2164550" y="1408116"/>
              <a:ext cx="4877100" cy="9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1" name="Google Shape;151;p1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152" name="Google Shape;152;p16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4882235" y="888343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156" name="Google Shape;156;p1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7" name="Google Shape;157;p1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name="adj1" fmla="val 4548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720000" y="1784150"/>
            <a:ext cx="35979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720000" y="2449450"/>
            <a:ext cx="35979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9" name="Google Shape;179;p18"/>
          <p:cNvGrpSpPr/>
          <p:nvPr/>
        </p:nvGrpSpPr>
        <p:grpSpPr>
          <a:xfrm>
            <a:off x="-313975" y="-235500"/>
            <a:ext cx="8764375" cy="5229850"/>
            <a:chOff x="-313975" y="-235500"/>
            <a:chExt cx="8764375" cy="5229850"/>
          </a:xfrm>
        </p:grpSpPr>
        <p:cxnSp>
          <p:nvCxnSpPr>
            <p:cNvPr id="180" name="Google Shape;180;p1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1" name="Google Shape;181;p1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82" name="Google Shape;182;p18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"/>
          </p:nvPr>
        </p:nvSpPr>
        <p:spPr>
          <a:xfrm>
            <a:off x="720000" y="1268825"/>
            <a:ext cx="77040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8217450" y="-781975"/>
            <a:ext cx="1124700" cy="6431700"/>
            <a:chOff x="8217450" y="-781975"/>
            <a:chExt cx="1124700" cy="6431700"/>
          </a:xfrm>
        </p:grpSpPr>
        <p:cxnSp>
          <p:nvCxnSpPr>
            <p:cNvPr id="189" name="Google Shape;189;p19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0" name="Google Shape;190;p19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1" name="Google Shape;191;p19"/>
            <p:cNvCxnSpPr/>
            <p:nvPr/>
          </p:nvCxnSpPr>
          <p:spPr>
            <a:xfrm rot="-5400000">
              <a:off x="7613150" y="424377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2" name="Google Shape;192;p19"/>
            <p:cNvCxnSpPr/>
            <p:nvPr/>
          </p:nvCxnSpPr>
          <p:spPr>
            <a:xfrm rot="-5400000">
              <a:off x="7587450" y="430527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93" name="Google Shape;193;p19"/>
          <p:cNvGrpSpPr/>
          <p:nvPr/>
        </p:nvGrpSpPr>
        <p:grpSpPr>
          <a:xfrm>
            <a:off x="8618643" y="1192466"/>
            <a:ext cx="400449" cy="2933146"/>
            <a:chOff x="7553711" y="-2334286"/>
            <a:chExt cx="455625" cy="3337292"/>
          </a:xfrm>
        </p:grpSpPr>
        <p:sp>
          <p:nvSpPr>
            <p:cNvPr id="194" name="Google Shape;194;p1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93770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2"/>
          </p:nvPr>
        </p:nvSpPr>
        <p:spPr>
          <a:xfrm>
            <a:off x="3484422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3"/>
          </p:nvPr>
        </p:nvSpPr>
        <p:spPr>
          <a:xfrm>
            <a:off x="603115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93770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484422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603115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047014" y="42573"/>
            <a:ext cx="4967892" cy="427565"/>
            <a:chOff x="4047014" y="42573"/>
            <a:chExt cx="4967892" cy="427565"/>
          </a:xfrm>
        </p:grpSpPr>
        <p:sp>
          <p:nvSpPr>
            <p:cNvPr id="244" name="Google Shape;244;p22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rot="-5400000">
              <a:off x="5047357" y="42573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-5400000">
              <a:off x="8881913" y="280415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-491175" y="145189"/>
            <a:ext cx="10284997" cy="4769636"/>
            <a:chOff x="-491175" y="145189"/>
            <a:chExt cx="10284997" cy="4769636"/>
          </a:xfrm>
        </p:grpSpPr>
        <p:cxnSp>
          <p:nvCxnSpPr>
            <p:cNvPr id="248" name="Google Shape;248;p22"/>
            <p:cNvCxnSpPr/>
            <p:nvPr/>
          </p:nvCxnSpPr>
          <p:spPr>
            <a:xfrm rot="10800000">
              <a:off x="4978547" y="271239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49" name="Google Shape;249;p22"/>
            <p:cNvCxnSpPr/>
            <p:nvPr/>
          </p:nvCxnSpPr>
          <p:spPr>
            <a:xfrm rot="10800000">
              <a:off x="5653822" y="14518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-491175" y="4640850"/>
              <a:ext cx="8531100" cy="21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-399350" y="4560525"/>
              <a:ext cx="6630600" cy="354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484422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4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5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6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60" name="Google Shape;260;p23"/>
          <p:cNvGrpSpPr/>
          <p:nvPr/>
        </p:nvGrpSpPr>
        <p:grpSpPr>
          <a:xfrm>
            <a:off x="8577868" y="74717"/>
            <a:ext cx="605875" cy="4412242"/>
            <a:chOff x="8577868" y="74717"/>
            <a:chExt cx="605875" cy="4412242"/>
          </a:xfrm>
        </p:grpSpPr>
        <p:sp>
          <p:nvSpPr>
            <p:cNvPr id="261" name="Google Shape;261;p23"/>
            <p:cNvSpPr/>
            <p:nvPr/>
          </p:nvSpPr>
          <p:spPr>
            <a:xfrm>
              <a:off x="8937302" y="74717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8577884" y="2792122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8577868" y="4353966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23"/>
          <p:cNvGrpSpPr/>
          <p:nvPr/>
        </p:nvGrpSpPr>
        <p:grpSpPr>
          <a:xfrm>
            <a:off x="8264950" y="539225"/>
            <a:ext cx="672350" cy="4815275"/>
            <a:chOff x="8264950" y="539225"/>
            <a:chExt cx="672350" cy="4815275"/>
          </a:xfrm>
        </p:grpSpPr>
        <p:cxnSp>
          <p:nvCxnSpPr>
            <p:cNvPr id="265" name="Google Shape;265;p23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905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66" name="Google Shape;266;p23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947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1967648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2"/>
          </p:nvPr>
        </p:nvSpPr>
        <p:spPr>
          <a:xfrm>
            <a:off x="5198152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3"/>
          </p:nvPr>
        </p:nvSpPr>
        <p:spPr>
          <a:xfrm>
            <a:off x="1967648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4"/>
          </p:nvPr>
        </p:nvSpPr>
        <p:spPr>
          <a:xfrm>
            <a:off x="5198152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5"/>
          </p:nvPr>
        </p:nvSpPr>
        <p:spPr>
          <a:xfrm>
            <a:off x="1967648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6"/>
          </p:nvPr>
        </p:nvSpPr>
        <p:spPr>
          <a:xfrm>
            <a:off x="5198150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7"/>
          </p:nvPr>
        </p:nvSpPr>
        <p:spPr>
          <a:xfrm>
            <a:off x="1967648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8"/>
          </p:nvPr>
        </p:nvSpPr>
        <p:spPr>
          <a:xfrm>
            <a:off x="5198150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77" name="Google Shape;277;p24"/>
          <p:cNvGrpSpPr/>
          <p:nvPr/>
        </p:nvGrpSpPr>
        <p:grpSpPr>
          <a:xfrm>
            <a:off x="184960" y="-914261"/>
            <a:ext cx="8511650" cy="5875100"/>
            <a:chOff x="184960" y="-914261"/>
            <a:chExt cx="8511650" cy="5875100"/>
          </a:xfrm>
        </p:grpSpPr>
        <p:cxnSp>
          <p:nvCxnSpPr>
            <p:cNvPr id="278" name="Google Shape;278;p24"/>
            <p:cNvCxnSpPr/>
            <p:nvPr/>
          </p:nvCxnSpPr>
          <p:spPr>
            <a:xfrm rot="5400000">
              <a:off x="-1759290" y="1284414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79" name="Google Shape;279;p24"/>
            <p:cNvCxnSpPr/>
            <p:nvPr/>
          </p:nvCxnSpPr>
          <p:spPr>
            <a:xfrm rot="5400000">
              <a:off x="-1581740" y="85243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0" name="Google Shape;280;p24"/>
            <p:cNvCxnSpPr/>
            <p:nvPr/>
          </p:nvCxnSpPr>
          <p:spPr>
            <a:xfrm rot="5400000">
              <a:off x="5885760" y="2149989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1" name="Google Shape;281;p24"/>
            <p:cNvCxnSpPr/>
            <p:nvPr/>
          </p:nvCxnSpPr>
          <p:spPr>
            <a:xfrm rot="5400000">
              <a:off x="5659460" y="1671214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82" name="Google Shape;282;p24"/>
          <p:cNvGrpSpPr/>
          <p:nvPr/>
        </p:nvGrpSpPr>
        <p:grpSpPr>
          <a:xfrm>
            <a:off x="4047014" y="27379"/>
            <a:ext cx="4845881" cy="3896497"/>
            <a:chOff x="4047014" y="27379"/>
            <a:chExt cx="4845881" cy="3896497"/>
          </a:xfrm>
        </p:grpSpPr>
        <p:sp>
          <p:nvSpPr>
            <p:cNvPr id="283" name="Google Shape;283;p24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rot="-5400000">
              <a:off x="8470281" y="3727561"/>
              <a:ext cx="196332" cy="19629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rot="-5400000">
              <a:off x="8641534" y="2927466"/>
              <a:ext cx="251378" cy="25134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-5400000">
              <a:off x="4391516" y="27388"/>
              <a:ext cx="156245" cy="15622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rot="-5400000">
              <a:off x="8470291" y="2624037"/>
              <a:ext cx="161895" cy="16187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subTitle" idx="1"/>
          </p:nvPr>
        </p:nvSpPr>
        <p:spPr>
          <a:xfrm>
            <a:off x="974900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2"/>
          </p:nvPr>
        </p:nvSpPr>
        <p:spPr>
          <a:xfrm>
            <a:off x="3578947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 txBox="1">
            <a:spLocks noGrp="1"/>
          </p:cNvSpPr>
          <p:nvPr>
            <p:ph type="subTitle" idx="3"/>
          </p:nvPr>
        </p:nvSpPr>
        <p:spPr>
          <a:xfrm>
            <a:off x="974900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subTitle" idx="4"/>
          </p:nvPr>
        </p:nvSpPr>
        <p:spPr>
          <a:xfrm>
            <a:off x="3578947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5"/>
          <p:cNvSpPr txBox="1">
            <a:spLocks noGrp="1"/>
          </p:cNvSpPr>
          <p:nvPr>
            <p:ph type="subTitle" idx="5"/>
          </p:nvPr>
        </p:nvSpPr>
        <p:spPr>
          <a:xfrm>
            <a:off x="6183000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5"/>
          <p:cNvSpPr txBox="1">
            <a:spLocks noGrp="1"/>
          </p:cNvSpPr>
          <p:nvPr>
            <p:ph type="subTitle" idx="6"/>
          </p:nvPr>
        </p:nvSpPr>
        <p:spPr>
          <a:xfrm>
            <a:off x="6183000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5"/>
          <p:cNvSpPr txBox="1">
            <a:spLocks noGrp="1"/>
          </p:cNvSpPr>
          <p:nvPr>
            <p:ph type="subTitle" idx="7"/>
          </p:nvPr>
        </p:nvSpPr>
        <p:spPr>
          <a:xfrm>
            <a:off x="974900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8"/>
          </p:nvPr>
        </p:nvSpPr>
        <p:spPr>
          <a:xfrm>
            <a:off x="3578947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9"/>
          </p:nvPr>
        </p:nvSpPr>
        <p:spPr>
          <a:xfrm>
            <a:off x="974900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subTitle" idx="13"/>
          </p:nvPr>
        </p:nvSpPr>
        <p:spPr>
          <a:xfrm>
            <a:off x="3578947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subTitle" idx="14"/>
          </p:nvPr>
        </p:nvSpPr>
        <p:spPr>
          <a:xfrm>
            <a:off x="6183000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1" name="Google Shape;301;p25"/>
          <p:cNvSpPr txBox="1">
            <a:spLocks noGrp="1"/>
          </p:cNvSpPr>
          <p:nvPr>
            <p:ph type="subTitle" idx="15"/>
          </p:nvPr>
        </p:nvSpPr>
        <p:spPr>
          <a:xfrm>
            <a:off x="6183000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2" name="Google Shape;302;p25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378100" y="-216500"/>
              <a:ext cx="5878500" cy="5155800"/>
            </a:xfrm>
            <a:prstGeom prst="bentConnector3">
              <a:avLst>
                <a:gd name="adj1" fmla="val -366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5" name="Google Shape;305;p25"/>
          <p:cNvGrpSpPr/>
          <p:nvPr/>
        </p:nvGrpSpPr>
        <p:grpSpPr>
          <a:xfrm rot="-5400000">
            <a:off x="8411975" y="4406800"/>
            <a:ext cx="882599" cy="403555"/>
            <a:chOff x="7884075" y="238975"/>
            <a:chExt cx="882599" cy="403555"/>
          </a:xfrm>
        </p:grpSpPr>
        <p:sp>
          <p:nvSpPr>
            <p:cNvPr id="306" name="Google Shape;306;p25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37" name="Google Shape;337;p28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8" name="Google Shape;338;p28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39" name="Google Shape;339;p28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0" name="Google Shape;340;p28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41" name="Google Shape;341;p28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2" name="Google Shape;342;p28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3" name="Google Shape;343;p28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346" name="Google Shape;346;p28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47" name="Google Shape;347;p28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3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51" name="Google Shape;351;p29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4" name="Google Shape;354;p29"/>
          <p:cNvGrpSpPr/>
          <p:nvPr/>
        </p:nvGrpSpPr>
        <p:grpSpPr>
          <a:xfrm>
            <a:off x="64493" y="394791"/>
            <a:ext cx="400449" cy="2933146"/>
            <a:chOff x="7553711" y="-2334286"/>
            <a:chExt cx="455625" cy="3337292"/>
          </a:xfrm>
        </p:grpSpPr>
        <p:sp>
          <p:nvSpPr>
            <p:cNvPr id="355" name="Google Shape;355;p2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040058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543450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040058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543450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65750" y="123192"/>
            <a:ext cx="9078236" cy="5947020"/>
            <a:chOff x="65750" y="123192"/>
            <a:chExt cx="9078236" cy="5947020"/>
          </a:xfrm>
        </p:grpSpPr>
        <p:cxnSp>
          <p:nvCxnSpPr>
            <p:cNvPr id="48" name="Google Shape;48;p5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9" name="Google Shape;49;p5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0" name="Google Shape;50;p5"/>
            <p:cNvCxnSpPr/>
            <p:nvPr/>
          </p:nvCxnSpPr>
          <p:spPr>
            <a:xfrm rot="-5400000">
              <a:off x="-2013300" y="3409838"/>
              <a:ext cx="4697700" cy="36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1" name="Google Shape;51;p5"/>
            <p:cNvCxnSpPr/>
            <p:nvPr/>
          </p:nvCxnSpPr>
          <p:spPr>
            <a:xfrm rot="-5400000">
              <a:off x="-1700950" y="3696913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52" name="Google Shape;52;p5"/>
            <p:cNvGrpSpPr/>
            <p:nvPr/>
          </p:nvGrpSpPr>
          <p:grpSpPr>
            <a:xfrm>
              <a:off x="244996" y="123192"/>
              <a:ext cx="8898990" cy="3904742"/>
              <a:chOff x="244996" y="123192"/>
              <a:chExt cx="8898990" cy="3904742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8307552" y="123192"/>
                <a:ext cx="246441" cy="246441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8554009" y="83663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9010993" y="3894941"/>
                <a:ext cx="132993" cy="132993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44996" y="175098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6"/>
          <p:cNvGrpSpPr/>
          <p:nvPr/>
        </p:nvGrpSpPr>
        <p:grpSpPr>
          <a:xfrm>
            <a:off x="67325" y="-592117"/>
            <a:ext cx="8932200" cy="5485500"/>
            <a:chOff x="67325" y="-592117"/>
            <a:chExt cx="8932200" cy="5485500"/>
          </a:xfrm>
        </p:grpSpPr>
        <p:cxnSp>
          <p:nvCxnSpPr>
            <p:cNvPr id="63" name="Google Shape;63;p6"/>
            <p:cNvCxnSpPr/>
            <p:nvPr/>
          </p:nvCxnSpPr>
          <p:spPr>
            <a:xfrm>
              <a:off x="67325" y="-592117"/>
              <a:ext cx="8932200" cy="5485500"/>
            </a:xfrm>
            <a:prstGeom prst="bentConnector3">
              <a:avLst>
                <a:gd name="adj1" fmla="val 81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4" name="Google Shape;64;p6"/>
            <p:cNvCxnSpPr/>
            <p:nvPr/>
          </p:nvCxnSpPr>
          <p:spPr>
            <a:xfrm rot="-5400000" flipH="1">
              <a:off x="-2079325" y="1859333"/>
              <a:ext cx="4747800" cy="149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2375775" y="2379467"/>
            <a:ext cx="32475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144288" y="147077"/>
            <a:ext cx="454046" cy="1101386"/>
            <a:chOff x="144288" y="147077"/>
            <a:chExt cx="454046" cy="1101386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144280" y="147085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193389" y="1068025"/>
              <a:ext cx="180450" cy="180425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-5400000">
              <a:off x="211443" y="746585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rot="-5400000">
              <a:off x="373819" y="291403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7"/>
          <p:cNvGrpSpPr/>
          <p:nvPr/>
        </p:nvGrpSpPr>
        <p:grpSpPr>
          <a:xfrm>
            <a:off x="569675" y="183250"/>
            <a:ext cx="8764375" cy="5229850"/>
            <a:chOff x="569675" y="183250"/>
            <a:chExt cx="8764375" cy="5229850"/>
          </a:xfrm>
        </p:grpSpPr>
        <p:cxnSp>
          <p:nvCxnSpPr>
            <p:cNvPr id="74" name="Google Shape;74;p7"/>
            <p:cNvCxnSpPr/>
            <p:nvPr/>
          </p:nvCxnSpPr>
          <p:spPr>
            <a:xfrm rot="10800000">
              <a:off x="569675" y="1832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5" name="Google Shape;75;p7"/>
            <p:cNvCxnSpPr/>
            <p:nvPr/>
          </p:nvCxnSpPr>
          <p:spPr>
            <a:xfrm rot="10800000">
              <a:off x="761550" y="2948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>
            <a:spLocks noGrp="1"/>
          </p:cNvSpPr>
          <p:nvPr>
            <p:ph type="pic" idx="2"/>
          </p:nvPr>
        </p:nvSpPr>
        <p:spPr>
          <a:xfrm>
            <a:off x="202954" y="388500"/>
            <a:ext cx="4379700" cy="4379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87" name="Google Shape;87;p9"/>
          <p:cNvGrpSpPr/>
          <p:nvPr/>
        </p:nvGrpSpPr>
        <p:grpSpPr>
          <a:xfrm rot="-1395165">
            <a:off x="172631" y="490168"/>
            <a:ext cx="882626" cy="403567"/>
            <a:chOff x="7884075" y="238975"/>
            <a:chExt cx="882599" cy="403555"/>
          </a:xfrm>
        </p:grpSpPr>
        <p:sp>
          <p:nvSpPr>
            <p:cNvPr id="88" name="Google Shape;88;p9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2422725" y="4313625"/>
            <a:ext cx="7035600" cy="513300"/>
            <a:chOff x="2422725" y="4313625"/>
            <a:chExt cx="7035600" cy="513300"/>
          </a:xfrm>
        </p:grpSpPr>
        <p:cxnSp>
          <p:nvCxnSpPr>
            <p:cNvPr id="92" name="Google Shape;92;p9"/>
            <p:cNvCxnSpPr/>
            <p:nvPr/>
          </p:nvCxnSpPr>
          <p:spPr>
            <a:xfrm rot="10800000">
              <a:off x="3750275" y="4313625"/>
              <a:ext cx="5590200" cy="513300"/>
            </a:xfrm>
            <a:prstGeom prst="bentConnector3">
              <a:avLst>
                <a:gd name="adj1" fmla="val 641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3" name="Google Shape;93;p9"/>
            <p:cNvCxnSpPr/>
            <p:nvPr/>
          </p:nvCxnSpPr>
          <p:spPr>
            <a:xfrm flipH="1">
              <a:off x="2422725" y="4652400"/>
              <a:ext cx="7035600" cy="115800"/>
            </a:xfrm>
            <a:prstGeom prst="bentConnector4">
              <a:avLst>
                <a:gd name="adj1" fmla="val 34437"/>
                <a:gd name="adj2" fmla="val 30563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0" name="Google Shape;100;p11"/>
          <p:cNvGrpSpPr/>
          <p:nvPr/>
        </p:nvGrpSpPr>
        <p:grpSpPr>
          <a:xfrm>
            <a:off x="-135425" y="-190387"/>
            <a:ext cx="9421725" cy="5232813"/>
            <a:chOff x="-135425" y="-190387"/>
            <a:chExt cx="9421725" cy="5232813"/>
          </a:xfrm>
        </p:grpSpPr>
        <p:cxnSp>
          <p:nvCxnSpPr>
            <p:cNvPr id="101" name="Google Shape;101;p11"/>
            <p:cNvCxnSpPr/>
            <p:nvPr/>
          </p:nvCxnSpPr>
          <p:spPr>
            <a:xfrm rot="-5400000" flipH="1">
              <a:off x="-380550" y="571163"/>
              <a:ext cx="2426100" cy="9030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2" name="Google Shape;102;p11"/>
            <p:cNvCxnSpPr/>
            <p:nvPr/>
          </p:nvCxnSpPr>
          <p:spPr>
            <a:xfrm rot="-5400000" flipH="1">
              <a:off x="-924000" y="1419413"/>
              <a:ext cx="3439500" cy="524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3" name="Google Shape;103;p11"/>
            <p:cNvCxnSpPr/>
            <p:nvPr/>
          </p:nvCxnSpPr>
          <p:spPr>
            <a:xfrm rot="5400000">
              <a:off x="7914850" y="2156275"/>
              <a:ext cx="1491900" cy="1251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4" name="Google Shape;104;p11"/>
            <p:cNvCxnSpPr/>
            <p:nvPr/>
          </p:nvCxnSpPr>
          <p:spPr>
            <a:xfrm>
              <a:off x="-123950" y="4755625"/>
              <a:ext cx="9146400" cy="286800"/>
            </a:xfrm>
            <a:prstGeom prst="bentConnector3">
              <a:avLst>
                <a:gd name="adj1" fmla="val 5119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5" name="Google Shape;105;p11"/>
            <p:cNvCxnSpPr/>
            <p:nvPr/>
          </p:nvCxnSpPr>
          <p:spPr>
            <a:xfrm rot="10800000" flipH="1">
              <a:off x="-135425" y="4399725"/>
              <a:ext cx="8882400" cy="252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06" name="Google Shape;106;p11"/>
          <p:cNvGrpSpPr/>
          <p:nvPr/>
        </p:nvGrpSpPr>
        <p:grpSpPr>
          <a:xfrm rot="-5400000">
            <a:off x="8438575" y="4204225"/>
            <a:ext cx="882599" cy="403555"/>
            <a:chOff x="7884075" y="238975"/>
            <a:chExt cx="882599" cy="403555"/>
          </a:xfrm>
        </p:grpSpPr>
        <p:sp>
          <p:nvSpPr>
            <p:cNvPr id="107" name="Google Shape;107;p11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 hasCustomPrompt="1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126" name="Google Shape;126;p13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8" r:id="rId15"/>
    <p:sldLayoutId id="2147483669" r:id="rId16"/>
    <p:sldLayoutId id="2147483670" r:id="rId17"/>
    <p:sldLayoutId id="2147483671" r:id="rId18"/>
    <p:sldLayoutId id="2147483674" r:id="rId19"/>
    <p:sldLayoutId id="2147483675" r:id="rId20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kikyM2-u4XlbAqFdhnWhFYKgPC46WjMD_ge_I6oc554/copy#gid=0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Телеграм-бот 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MovieBot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rebuchet MS" panose="020B0603020202020204" pitchFamily="34" charset="0"/>
                <a:ea typeface="Yu Gothic UI Light" panose="020B0300000000000000" pitchFamily="34" charset="-128"/>
              </a:rPr>
              <a:t>Автор: Никитина Мария Юрьевна</a:t>
            </a:r>
            <a:endParaRPr dirty="0">
              <a:latin typeface="Trebuchet MS" panose="020B0603020202020204" pitchFamily="34" charset="0"/>
              <a:ea typeface="Yu Gothic UI Light" panose="020B0300000000000000" pitchFamily="34" charset="-128"/>
            </a:endParaRPr>
          </a:p>
        </p:txBody>
      </p:sp>
      <p:cxnSp>
        <p:nvCxnSpPr>
          <p:cNvPr id="370" name="Google Shape;370;p33"/>
          <p:cNvCxnSpPr>
            <a:endCxn id="369" idx="1"/>
          </p:cNvCxnSpPr>
          <p:nvPr/>
        </p:nvCxnSpPr>
        <p:spPr>
          <a:xfrm rot="-5400000" flipH="1">
            <a:off x="1987200" y="1009550"/>
            <a:ext cx="3995700" cy="345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71" name="Google Shape;371;p33"/>
          <p:cNvGrpSpPr/>
          <p:nvPr/>
        </p:nvGrpSpPr>
        <p:grpSpPr>
          <a:xfrm>
            <a:off x="713228" y="756273"/>
            <a:ext cx="2795593" cy="3610859"/>
            <a:chOff x="713228" y="756273"/>
            <a:chExt cx="2795593" cy="3610859"/>
          </a:xfrm>
        </p:grpSpPr>
        <p:grpSp>
          <p:nvGrpSpPr>
            <p:cNvPr id="372" name="Google Shape;372;p33"/>
            <p:cNvGrpSpPr/>
            <p:nvPr/>
          </p:nvGrpSpPr>
          <p:grpSpPr>
            <a:xfrm>
              <a:off x="713228" y="756273"/>
              <a:ext cx="2795593" cy="3610859"/>
              <a:chOff x="293087" y="273641"/>
              <a:chExt cx="3511170" cy="4535116"/>
            </a:xfrm>
          </p:grpSpPr>
          <p:sp>
            <p:nvSpPr>
              <p:cNvPr id="373" name="Google Shape;373;p33"/>
              <p:cNvSpPr/>
              <p:nvPr/>
            </p:nvSpPr>
            <p:spPr>
              <a:xfrm>
                <a:off x="2601618" y="4214808"/>
                <a:ext cx="324803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231" extrusionOk="0">
                    <a:moveTo>
                      <a:pt x="4230" y="2118"/>
                    </a:moveTo>
                    <a:cubicBezTo>
                      <a:pt x="4230" y="3280"/>
                      <a:pt x="3281" y="4230"/>
                      <a:pt x="2113" y="4230"/>
                    </a:cubicBezTo>
                    <a:cubicBezTo>
                      <a:pt x="944" y="4230"/>
                      <a:pt x="1" y="3280"/>
                      <a:pt x="1" y="2118"/>
                    </a:cubicBezTo>
                    <a:cubicBezTo>
                      <a:pt x="1" y="950"/>
                      <a:pt x="944" y="0"/>
                      <a:pt x="2113" y="0"/>
                    </a:cubicBezTo>
                    <a:cubicBezTo>
                      <a:pt x="3281" y="0"/>
                      <a:pt x="4230" y="950"/>
                      <a:pt x="4230" y="2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3332150" y="2479887"/>
                <a:ext cx="187378" cy="187402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9"/>
                    </a:moveTo>
                    <a:cubicBezTo>
                      <a:pt x="4230" y="3287"/>
                      <a:pt x="3280" y="4231"/>
                      <a:pt x="2112" y="4231"/>
                    </a:cubicBezTo>
                    <a:cubicBezTo>
                      <a:pt x="944" y="4231"/>
                      <a:pt x="0" y="3287"/>
                      <a:pt x="0" y="2119"/>
                    </a:cubicBezTo>
                    <a:cubicBezTo>
                      <a:pt x="0" y="950"/>
                      <a:pt x="944" y="1"/>
                      <a:pt x="2112" y="1"/>
                    </a:cubicBezTo>
                    <a:cubicBezTo>
                      <a:pt x="3280" y="1"/>
                      <a:pt x="4230" y="950"/>
                      <a:pt x="4230" y="2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293087" y="273641"/>
                <a:ext cx="181266" cy="181242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1038559" y="4453324"/>
                <a:ext cx="192303" cy="192296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505" extrusionOk="0">
                    <a:moveTo>
                      <a:pt x="2504" y="1255"/>
                    </a:moveTo>
                    <a:cubicBezTo>
                      <a:pt x="2504" y="1946"/>
                      <a:pt x="1946" y="2504"/>
                      <a:pt x="1256" y="2504"/>
                    </a:cubicBezTo>
                    <a:cubicBezTo>
                      <a:pt x="559" y="2504"/>
                      <a:pt x="1" y="1946"/>
                      <a:pt x="1" y="1255"/>
                    </a:cubicBezTo>
                    <a:cubicBezTo>
                      <a:pt x="1" y="559"/>
                      <a:pt x="559" y="1"/>
                      <a:pt x="1256" y="1"/>
                    </a:cubicBezTo>
                    <a:cubicBezTo>
                      <a:pt x="1946" y="1"/>
                      <a:pt x="2504" y="559"/>
                      <a:pt x="2504" y="12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434250" y="2832705"/>
                <a:ext cx="192226" cy="192220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504" extrusionOk="0">
                    <a:moveTo>
                      <a:pt x="2504" y="1249"/>
                    </a:moveTo>
                    <a:cubicBezTo>
                      <a:pt x="2504" y="1940"/>
                      <a:pt x="1945" y="2504"/>
                      <a:pt x="1255" y="2504"/>
                    </a:cubicBezTo>
                    <a:cubicBezTo>
                      <a:pt x="564" y="2504"/>
                      <a:pt x="0" y="1940"/>
                      <a:pt x="0" y="1249"/>
                    </a:cubicBezTo>
                    <a:cubicBezTo>
                      <a:pt x="0" y="558"/>
                      <a:pt x="564" y="0"/>
                      <a:pt x="1255" y="0"/>
                    </a:cubicBezTo>
                    <a:cubicBezTo>
                      <a:pt x="1945" y="0"/>
                      <a:pt x="2504" y="558"/>
                      <a:pt x="2504" y="1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1464919" y="461450"/>
                <a:ext cx="510350" cy="51033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627777" y="1786738"/>
                <a:ext cx="324727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3"/>
                    </a:moveTo>
                    <a:cubicBezTo>
                      <a:pt x="4230" y="3281"/>
                      <a:pt x="3280" y="4231"/>
                      <a:pt x="2112" y="4231"/>
                    </a:cubicBezTo>
                    <a:cubicBezTo>
                      <a:pt x="950" y="4231"/>
                      <a:pt x="0" y="3281"/>
                      <a:pt x="0" y="2113"/>
                    </a:cubicBezTo>
                    <a:cubicBezTo>
                      <a:pt x="0" y="945"/>
                      <a:pt x="950" y="1"/>
                      <a:pt x="2112" y="1"/>
                    </a:cubicBezTo>
                    <a:cubicBezTo>
                      <a:pt x="3280" y="1"/>
                      <a:pt x="4230" y="945"/>
                      <a:pt x="4230" y="21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782300" y="4555574"/>
                <a:ext cx="2362761" cy="253182"/>
              </a:xfrm>
              <a:custGeom>
                <a:avLst/>
                <a:gdLst/>
                <a:ahLst/>
                <a:cxnLst/>
                <a:rect l="l" t="t" r="r" b="b"/>
                <a:pathLst>
                  <a:path w="34075" h="8058" extrusionOk="0">
                    <a:moveTo>
                      <a:pt x="34075" y="4029"/>
                    </a:moveTo>
                    <a:cubicBezTo>
                      <a:pt x="34075" y="6256"/>
                      <a:pt x="26444" y="8057"/>
                      <a:pt x="17041" y="8057"/>
                    </a:cubicBezTo>
                    <a:cubicBezTo>
                      <a:pt x="7632" y="8057"/>
                      <a:pt x="1" y="6256"/>
                      <a:pt x="1" y="4029"/>
                    </a:cubicBezTo>
                    <a:cubicBezTo>
                      <a:pt x="1" y="1807"/>
                      <a:pt x="7632" y="0"/>
                      <a:pt x="17041" y="0"/>
                    </a:cubicBezTo>
                    <a:cubicBezTo>
                      <a:pt x="26444" y="0"/>
                      <a:pt x="34075" y="1807"/>
                      <a:pt x="34075" y="4029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1535627" y="4051294"/>
                <a:ext cx="926891" cy="682211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8887" extrusionOk="0">
                    <a:moveTo>
                      <a:pt x="5151" y="8881"/>
                    </a:moveTo>
                    <a:cubicBezTo>
                      <a:pt x="5013" y="8869"/>
                      <a:pt x="4886" y="8840"/>
                      <a:pt x="4754" y="8800"/>
                    </a:cubicBezTo>
                    <a:lnTo>
                      <a:pt x="1600" y="7707"/>
                    </a:lnTo>
                    <a:cubicBezTo>
                      <a:pt x="599" y="7361"/>
                      <a:pt x="0" y="6435"/>
                      <a:pt x="190" y="5549"/>
                    </a:cubicBezTo>
                    <a:lnTo>
                      <a:pt x="1180" y="858"/>
                    </a:lnTo>
                    <a:cubicBezTo>
                      <a:pt x="1197" y="778"/>
                      <a:pt x="1266" y="720"/>
                      <a:pt x="1358" y="715"/>
                    </a:cubicBezTo>
                    <a:lnTo>
                      <a:pt x="8621" y="7"/>
                    </a:lnTo>
                    <a:cubicBezTo>
                      <a:pt x="8696" y="1"/>
                      <a:pt x="8776" y="30"/>
                      <a:pt x="8828" y="82"/>
                    </a:cubicBezTo>
                    <a:cubicBezTo>
                      <a:pt x="8880" y="133"/>
                      <a:pt x="8897" y="202"/>
                      <a:pt x="8886" y="260"/>
                    </a:cubicBezTo>
                    <a:lnTo>
                      <a:pt x="7591" y="4634"/>
                    </a:lnTo>
                    <a:lnTo>
                      <a:pt x="7591" y="4634"/>
                    </a:lnTo>
                    <a:cubicBezTo>
                      <a:pt x="7366" y="5399"/>
                      <a:pt x="7890" y="6210"/>
                      <a:pt x="8799" y="6498"/>
                    </a:cubicBezTo>
                    <a:lnTo>
                      <a:pt x="11803" y="7448"/>
                    </a:lnTo>
                    <a:cubicBezTo>
                      <a:pt x="11964" y="7499"/>
                      <a:pt x="12074" y="7626"/>
                      <a:pt x="12062" y="7764"/>
                    </a:cubicBezTo>
                    <a:cubicBezTo>
                      <a:pt x="12057" y="7902"/>
                      <a:pt x="11947" y="8006"/>
                      <a:pt x="11786" y="8029"/>
                    </a:cubicBezTo>
                    <a:lnTo>
                      <a:pt x="5438" y="8881"/>
                    </a:lnTo>
                    <a:cubicBezTo>
                      <a:pt x="5352" y="8886"/>
                      <a:pt x="5254" y="8886"/>
                      <a:pt x="5151" y="8881"/>
                    </a:cubicBezTo>
                    <a:close/>
                    <a:moveTo>
                      <a:pt x="1583" y="1071"/>
                    </a:moveTo>
                    <a:lnTo>
                      <a:pt x="610" y="5641"/>
                    </a:lnTo>
                    <a:cubicBezTo>
                      <a:pt x="461" y="6349"/>
                      <a:pt x="944" y="7079"/>
                      <a:pt x="1732" y="7356"/>
                    </a:cubicBezTo>
                    <a:lnTo>
                      <a:pt x="4892" y="8438"/>
                    </a:lnTo>
                    <a:cubicBezTo>
                      <a:pt x="5036" y="8489"/>
                      <a:pt x="5197" y="8507"/>
                      <a:pt x="5346" y="8484"/>
                    </a:cubicBezTo>
                    <a:lnTo>
                      <a:pt x="11257" y="7684"/>
                    </a:lnTo>
                    <a:lnTo>
                      <a:pt x="8667" y="6855"/>
                    </a:lnTo>
                    <a:cubicBezTo>
                      <a:pt x="7533" y="6492"/>
                      <a:pt x="6866" y="5462"/>
                      <a:pt x="7153" y="4507"/>
                    </a:cubicBezTo>
                    <a:lnTo>
                      <a:pt x="8350" y="427"/>
                    </a:lnTo>
                    <a:close/>
                    <a:moveTo>
                      <a:pt x="7366" y="4570"/>
                    </a:move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1553284" y="4069027"/>
                <a:ext cx="908390" cy="648971"/>
              </a:xfrm>
              <a:custGeom>
                <a:avLst/>
                <a:gdLst/>
                <a:ahLst/>
                <a:cxnLst/>
                <a:rect l="l" t="t" r="r" b="b"/>
                <a:pathLst>
                  <a:path w="11833" h="8454" extrusionOk="0">
                    <a:moveTo>
                      <a:pt x="11585" y="7153"/>
                    </a:moveTo>
                    <a:lnTo>
                      <a:pt x="8564" y="6233"/>
                    </a:lnTo>
                    <a:cubicBezTo>
                      <a:pt x="7689" y="5956"/>
                      <a:pt x="7188" y="5174"/>
                      <a:pt x="7401" y="4437"/>
                    </a:cubicBezTo>
                    <a:lnTo>
                      <a:pt x="8638" y="248"/>
                    </a:lnTo>
                    <a:cubicBezTo>
                      <a:pt x="8661" y="190"/>
                      <a:pt x="8638" y="115"/>
                      <a:pt x="8592" y="75"/>
                    </a:cubicBezTo>
                    <a:cubicBezTo>
                      <a:pt x="8541" y="23"/>
                      <a:pt x="8466" y="0"/>
                      <a:pt x="8391" y="6"/>
                    </a:cubicBezTo>
                    <a:lnTo>
                      <a:pt x="1307" y="581"/>
                    </a:lnTo>
                    <a:cubicBezTo>
                      <a:pt x="1226" y="587"/>
                      <a:pt x="1151" y="650"/>
                      <a:pt x="1134" y="725"/>
                    </a:cubicBezTo>
                    <a:lnTo>
                      <a:pt x="179" y="5237"/>
                    </a:lnTo>
                    <a:cubicBezTo>
                      <a:pt x="0" y="6095"/>
                      <a:pt x="576" y="6987"/>
                      <a:pt x="1537" y="7315"/>
                    </a:cubicBezTo>
                    <a:lnTo>
                      <a:pt x="4575" y="8368"/>
                    </a:lnTo>
                    <a:cubicBezTo>
                      <a:pt x="4696" y="8408"/>
                      <a:pt x="4829" y="8437"/>
                      <a:pt x="4955" y="8448"/>
                    </a:cubicBezTo>
                    <a:cubicBezTo>
                      <a:pt x="5047" y="8454"/>
                      <a:pt x="5145" y="8448"/>
                      <a:pt x="5237" y="8437"/>
                    </a:cubicBezTo>
                    <a:lnTo>
                      <a:pt x="11568" y="7597"/>
                    </a:lnTo>
                    <a:cubicBezTo>
                      <a:pt x="11723" y="7573"/>
                      <a:pt x="11832" y="7516"/>
                      <a:pt x="11832" y="7412"/>
                    </a:cubicBezTo>
                    <a:cubicBezTo>
                      <a:pt x="11832" y="7326"/>
                      <a:pt x="11740" y="7194"/>
                      <a:pt x="11585" y="71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700629" y="2436189"/>
                <a:ext cx="2361445" cy="197124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5679" extrusionOk="0">
                    <a:moveTo>
                      <a:pt x="29931" y="23601"/>
                    </a:moveTo>
                    <a:lnTo>
                      <a:pt x="1474" y="25638"/>
                    </a:lnTo>
                    <a:cubicBezTo>
                      <a:pt x="881" y="25678"/>
                      <a:pt x="375" y="25178"/>
                      <a:pt x="369" y="24516"/>
                    </a:cubicBezTo>
                    <a:lnTo>
                      <a:pt x="6" y="1215"/>
                    </a:lnTo>
                    <a:cubicBezTo>
                      <a:pt x="1" y="559"/>
                      <a:pt x="570" y="12"/>
                      <a:pt x="1635" y="0"/>
                    </a:cubicBezTo>
                    <a:lnTo>
                      <a:pt x="29373" y="1059"/>
                    </a:lnTo>
                    <a:cubicBezTo>
                      <a:pt x="29834" y="1071"/>
                      <a:pt x="30219" y="1548"/>
                      <a:pt x="30236" y="2124"/>
                    </a:cubicBezTo>
                    <a:lnTo>
                      <a:pt x="30754" y="22496"/>
                    </a:lnTo>
                    <a:cubicBezTo>
                      <a:pt x="30760" y="23071"/>
                      <a:pt x="30403" y="23566"/>
                      <a:pt x="29931" y="23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754981" y="2433963"/>
                <a:ext cx="2362750" cy="1968178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25639" extrusionOk="0">
                    <a:moveTo>
                      <a:pt x="29954" y="23572"/>
                    </a:moveTo>
                    <a:lnTo>
                      <a:pt x="1479" y="25592"/>
                    </a:lnTo>
                    <a:cubicBezTo>
                      <a:pt x="875" y="25638"/>
                      <a:pt x="380" y="25132"/>
                      <a:pt x="369" y="24470"/>
                    </a:cubicBezTo>
                    <a:lnTo>
                      <a:pt x="6" y="1163"/>
                    </a:lnTo>
                    <a:cubicBezTo>
                      <a:pt x="0" y="513"/>
                      <a:pt x="472" y="1"/>
                      <a:pt x="1071" y="18"/>
                    </a:cubicBezTo>
                    <a:lnTo>
                      <a:pt x="29385" y="1019"/>
                    </a:lnTo>
                    <a:cubicBezTo>
                      <a:pt x="29845" y="1036"/>
                      <a:pt x="30230" y="1520"/>
                      <a:pt x="30248" y="2084"/>
                    </a:cubicBezTo>
                    <a:lnTo>
                      <a:pt x="30766" y="22462"/>
                    </a:lnTo>
                    <a:cubicBezTo>
                      <a:pt x="30777" y="23049"/>
                      <a:pt x="30415" y="23544"/>
                      <a:pt x="29954" y="23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754059" y="2433963"/>
                <a:ext cx="2359219" cy="1751701"/>
              </a:xfrm>
              <a:custGeom>
                <a:avLst/>
                <a:gdLst/>
                <a:ahLst/>
                <a:cxnLst/>
                <a:rect l="l" t="t" r="r" b="b"/>
                <a:pathLst>
                  <a:path w="30732" h="22819" extrusionOk="0">
                    <a:moveTo>
                      <a:pt x="30732" y="21017"/>
                    </a:moveTo>
                    <a:lnTo>
                      <a:pt x="30254" y="2084"/>
                    </a:lnTo>
                    <a:cubicBezTo>
                      <a:pt x="30237" y="1508"/>
                      <a:pt x="29851" y="1036"/>
                      <a:pt x="29391" y="1019"/>
                    </a:cubicBezTo>
                    <a:lnTo>
                      <a:pt x="1077" y="18"/>
                    </a:lnTo>
                    <a:cubicBezTo>
                      <a:pt x="479" y="1"/>
                      <a:pt x="1" y="507"/>
                      <a:pt x="12" y="1163"/>
                    </a:cubicBezTo>
                    <a:lnTo>
                      <a:pt x="346" y="2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854394" y="2555025"/>
                <a:ext cx="2180274" cy="1505208"/>
              </a:xfrm>
              <a:custGeom>
                <a:avLst/>
                <a:gdLst/>
                <a:ahLst/>
                <a:cxnLst/>
                <a:rect l="l" t="t" r="r" b="b"/>
                <a:pathLst>
                  <a:path w="28401" h="19608" extrusionOk="0">
                    <a:moveTo>
                      <a:pt x="28400" y="18128"/>
                    </a:moveTo>
                    <a:lnTo>
                      <a:pt x="317" y="19607"/>
                    </a:lnTo>
                    <a:lnTo>
                      <a:pt x="0" y="0"/>
                    </a:lnTo>
                    <a:lnTo>
                      <a:pt x="27957" y="806"/>
                    </a:ln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861917" y="2562932"/>
                <a:ext cx="2166072" cy="1488013"/>
              </a:xfrm>
              <a:custGeom>
                <a:avLst/>
                <a:gdLst/>
                <a:ahLst/>
                <a:cxnLst/>
                <a:rect l="l" t="t" r="r" b="b"/>
                <a:pathLst>
                  <a:path w="28216" h="19384" extrusionOk="0">
                    <a:moveTo>
                      <a:pt x="317" y="19383"/>
                    </a:moveTo>
                    <a:lnTo>
                      <a:pt x="0" y="1"/>
                    </a:lnTo>
                    <a:lnTo>
                      <a:pt x="27784" y="795"/>
                    </a:lnTo>
                    <a:lnTo>
                      <a:pt x="28216" y="179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946285" y="2963656"/>
                <a:ext cx="1165024" cy="956952"/>
              </a:xfrm>
              <a:custGeom>
                <a:avLst/>
                <a:gdLst/>
                <a:ahLst/>
                <a:cxnLst/>
                <a:rect l="l" t="t" r="r" b="b"/>
                <a:pathLst>
                  <a:path w="15176" h="12466" extrusionOk="0">
                    <a:moveTo>
                      <a:pt x="4621" y="6308"/>
                    </a:moveTo>
                    <a:cubicBezTo>
                      <a:pt x="4621" y="6308"/>
                      <a:pt x="6123" y="12466"/>
                      <a:pt x="10647" y="12132"/>
                    </a:cubicBezTo>
                    <a:cubicBezTo>
                      <a:pt x="15176" y="11804"/>
                      <a:pt x="14698" y="478"/>
                      <a:pt x="14698" y="478"/>
                    </a:cubicBezTo>
                    <a:lnTo>
                      <a:pt x="4829" y="1"/>
                    </a:lnTo>
                    <a:cubicBezTo>
                      <a:pt x="4829" y="1"/>
                      <a:pt x="0" y="5853"/>
                      <a:pt x="892" y="7465"/>
                    </a:cubicBezTo>
                    <a:cubicBezTo>
                      <a:pt x="1784" y="9076"/>
                      <a:pt x="4621" y="6308"/>
                      <a:pt x="4621" y="630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2297236" y="2111003"/>
                <a:ext cx="1038741" cy="893391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8" extrusionOk="0">
                    <a:moveTo>
                      <a:pt x="0" y="7137"/>
                    </a:moveTo>
                    <a:cubicBezTo>
                      <a:pt x="0" y="6055"/>
                      <a:pt x="547" y="5048"/>
                      <a:pt x="1445" y="4467"/>
                    </a:cubicBezTo>
                    <a:cubicBezTo>
                      <a:pt x="3827" y="2936"/>
                      <a:pt x="8834" y="1"/>
                      <a:pt x="10848" y="1042"/>
                    </a:cubicBezTo>
                    <a:cubicBezTo>
                      <a:pt x="13530" y="2435"/>
                      <a:pt x="2855" y="11637"/>
                      <a:pt x="1134" y="10348"/>
                    </a:cubicBezTo>
                    <a:cubicBezTo>
                      <a:pt x="225" y="9669"/>
                      <a:pt x="6" y="8276"/>
                      <a:pt x="0" y="71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1290433" y="2270065"/>
                <a:ext cx="1332914" cy="1718999"/>
              </a:xfrm>
              <a:custGeom>
                <a:avLst/>
                <a:gdLst/>
                <a:ahLst/>
                <a:cxnLst/>
                <a:rect l="l" t="t" r="r" b="b"/>
                <a:pathLst>
                  <a:path w="17363" h="22393" extrusionOk="0">
                    <a:moveTo>
                      <a:pt x="7890" y="21149"/>
                    </a:moveTo>
                    <a:cubicBezTo>
                      <a:pt x="2331" y="22393"/>
                      <a:pt x="0" y="12563"/>
                      <a:pt x="1577" y="5019"/>
                    </a:cubicBezTo>
                    <a:cubicBezTo>
                      <a:pt x="2049" y="2740"/>
                      <a:pt x="4080" y="1"/>
                      <a:pt x="6647" y="127"/>
                    </a:cubicBezTo>
                    <a:lnTo>
                      <a:pt x="15343" y="1140"/>
                    </a:lnTo>
                    <a:cubicBezTo>
                      <a:pt x="17322" y="2348"/>
                      <a:pt x="17363" y="5353"/>
                      <a:pt x="16747" y="8546"/>
                    </a:cubicBezTo>
                    <a:cubicBezTo>
                      <a:pt x="15768" y="13657"/>
                      <a:pt x="12695" y="20068"/>
                      <a:pt x="7890" y="2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1638956" y="2397268"/>
                <a:ext cx="933109" cy="1358510"/>
              </a:xfrm>
              <a:custGeom>
                <a:avLst/>
                <a:gdLst/>
                <a:ahLst/>
                <a:cxnLst/>
                <a:rect l="l" t="t" r="r" b="b"/>
                <a:pathLst>
                  <a:path w="12155" h="17697" extrusionOk="0">
                    <a:moveTo>
                      <a:pt x="10354" y="628"/>
                    </a:moveTo>
                    <a:cubicBezTo>
                      <a:pt x="9358" y="1313"/>
                      <a:pt x="3005" y="2602"/>
                      <a:pt x="156" y="881"/>
                    </a:cubicBezTo>
                    <a:cubicBezTo>
                      <a:pt x="1" y="2199"/>
                      <a:pt x="1261" y="5198"/>
                      <a:pt x="1854" y="8052"/>
                    </a:cubicBezTo>
                    <a:cubicBezTo>
                      <a:pt x="2775" y="12426"/>
                      <a:pt x="4864" y="17697"/>
                      <a:pt x="6630" y="16114"/>
                    </a:cubicBezTo>
                    <a:cubicBezTo>
                      <a:pt x="10072" y="13036"/>
                      <a:pt x="11608" y="7770"/>
                      <a:pt x="11908" y="4616"/>
                    </a:cubicBezTo>
                    <a:cubicBezTo>
                      <a:pt x="12155" y="1923"/>
                      <a:pt x="11263" y="1"/>
                      <a:pt x="10354" y="62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1597121" y="2215241"/>
                <a:ext cx="891876" cy="3433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4473" extrusionOk="0">
                    <a:moveTo>
                      <a:pt x="13237" y="2539"/>
                    </a:moveTo>
                    <a:cubicBezTo>
                      <a:pt x="13237" y="3609"/>
                      <a:pt x="10676" y="4472"/>
                      <a:pt x="7229" y="4467"/>
                    </a:cubicBezTo>
                    <a:cubicBezTo>
                      <a:pt x="3407" y="4461"/>
                      <a:pt x="1" y="3408"/>
                      <a:pt x="1" y="2124"/>
                    </a:cubicBezTo>
                    <a:cubicBezTo>
                      <a:pt x="1" y="835"/>
                      <a:pt x="3407" y="1"/>
                      <a:pt x="7229" y="231"/>
                    </a:cubicBezTo>
                    <a:cubicBezTo>
                      <a:pt x="10676" y="438"/>
                      <a:pt x="13237" y="1468"/>
                      <a:pt x="13237" y="2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1464925" y="1398911"/>
                <a:ext cx="1239718" cy="1054521"/>
              </a:xfrm>
              <a:custGeom>
                <a:avLst/>
                <a:gdLst/>
                <a:ahLst/>
                <a:cxnLst/>
                <a:rect l="l" t="t" r="r" b="b"/>
                <a:pathLst>
                  <a:path w="16149" h="13737" extrusionOk="0">
                    <a:moveTo>
                      <a:pt x="16148" y="8074"/>
                    </a:moveTo>
                    <a:cubicBezTo>
                      <a:pt x="16148" y="11233"/>
                      <a:pt x="13127" y="13737"/>
                      <a:pt x="8978" y="13656"/>
                    </a:cubicBezTo>
                    <a:cubicBezTo>
                      <a:pt x="4282" y="13570"/>
                      <a:pt x="0" y="10272"/>
                      <a:pt x="0" y="6319"/>
                    </a:cubicBezTo>
                    <a:cubicBezTo>
                      <a:pt x="0" y="2359"/>
                      <a:pt x="4288" y="0"/>
                      <a:pt x="8978" y="927"/>
                    </a:cubicBezTo>
                    <a:cubicBezTo>
                      <a:pt x="13121" y="1755"/>
                      <a:pt x="16148" y="4915"/>
                      <a:pt x="16148" y="8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1566948" y="1676347"/>
                <a:ext cx="1070523" cy="622487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8109" extrusionOk="0">
                    <a:moveTo>
                      <a:pt x="12241" y="1634"/>
                    </a:moveTo>
                    <a:lnTo>
                      <a:pt x="2372" y="184"/>
                    </a:lnTo>
                    <a:cubicBezTo>
                      <a:pt x="1083" y="0"/>
                      <a:pt x="1" y="875"/>
                      <a:pt x="1" y="2158"/>
                    </a:cubicBezTo>
                    <a:lnTo>
                      <a:pt x="1" y="3205"/>
                    </a:lnTo>
                    <a:cubicBezTo>
                      <a:pt x="1" y="4489"/>
                      <a:pt x="1083" y="5611"/>
                      <a:pt x="2372" y="5703"/>
                    </a:cubicBezTo>
                    <a:lnTo>
                      <a:pt x="2832" y="5738"/>
                    </a:lnTo>
                    <a:cubicBezTo>
                      <a:pt x="3644" y="5795"/>
                      <a:pt x="4392" y="6209"/>
                      <a:pt x="4875" y="6825"/>
                    </a:cubicBezTo>
                    <a:cubicBezTo>
                      <a:pt x="5405" y="7510"/>
                      <a:pt x="6463" y="8005"/>
                      <a:pt x="7643" y="8057"/>
                    </a:cubicBezTo>
                    <a:cubicBezTo>
                      <a:pt x="8788" y="8109"/>
                      <a:pt x="9744" y="7740"/>
                      <a:pt x="10210" y="7159"/>
                    </a:cubicBezTo>
                    <a:cubicBezTo>
                      <a:pt x="10618" y="6641"/>
                      <a:pt x="11240" y="6365"/>
                      <a:pt x="11879" y="6417"/>
                    </a:cubicBezTo>
                    <a:lnTo>
                      <a:pt x="12230" y="6445"/>
                    </a:lnTo>
                    <a:cubicBezTo>
                      <a:pt x="13179" y="6514"/>
                      <a:pt x="13927" y="5720"/>
                      <a:pt x="13927" y="4661"/>
                    </a:cubicBezTo>
                    <a:lnTo>
                      <a:pt x="13927" y="3798"/>
                    </a:lnTo>
                    <a:cubicBezTo>
                      <a:pt x="13945" y="2739"/>
                      <a:pt x="13191" y="1767"/>
                      <a:pt x="12241" y="1634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1659760" y="1744209"/>
                <a:ext cx="912305" cy="381906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4975" extrusionOk="0">
                    <a:moveTo>
                      <a:pt x="1663" y="1"/>
                    </a:moveTo>
                    <a:cubicBezTo>
                      <a:pt x="732" y="1"/>
                      <a:pt x="0" y="655"/>
                      <a:pt x="0" y="1568"/>
                    </a:cubicBezTo>
                    <a:lnTo>
                      <a:pt x="0" y="2298"/>
                    </a:lnTo>
                    <a:cubicBezTo>
                      <a:pt x="0" y="3300"/>
                      <a:pt x="881" y="4186"/>
                      <a:pt x="1940" y="4272"/>
                    </a:cubicBezTo>
                    <a:lnTo>
                      <a:pt x="10428" y="4969"/>
                    </a:lnTo>
                    <a:cubicBezTo>
                      <a:pt x="10471" y="4973"/>
                      <a:pt x="10514" y="4975"/>
                      <a:pt x="10557" y="4975"/>
                    </a:cubicBezTo>
                    <a:cubicBezTo>
                      <a:pt x="11306" y="4975"/>
                      <a:pt x="11884" y="4359"/>
                      <a:pt x="11878" y="3553"/>
                    </a:cubicBezTo>
                    <a:lnTo>
                      <a:pt x="11878" y="2931"/>
                    </a:lnTo>
                    <a:cubicBezTo>
                      <a:pt x="11878" y="2091"/>
                      <a:pt x="11239" y="1314"/>
                      <a:pt x="10428" y="1199"/>
                    </a:cubicBezTo>
                    <a:lnTo>
                      <a:pt x="1940" y="20"/>
                    </a:lnTo>
                    <a:cubicBezTo>
                      <a:pt x="1846" y="7"/>
                      <a:pt x="1753" y="1"/>
                      <a:pt x="1663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1869181" y="1868649"/>
                <a:ext cx="542977" cy="15092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966" extrusionOk="0">
                    <a:moveTo>
                      <a:pt x="816" y="1"/>
                    </a:moveTo>
                    <a:cubicBezTo>
                      <a:pt x="355" y="1"/>
                      <a:pt x="0" y="251"/>
                      <a:pt x="0" y="608"/>
                    </a:cubicBezTo>
                    <a:cubicBezTo>
                      <a:pt x="0" y="1005"/>
                      <a:pt x="437" y="1368"/>
                      <a:pt x="973" y="1420"/>
                    </a:cubicBezTo>
                    <a:cubicBezTo>
                      <a:pt x="1020" y="1425"/>
                      <a:pt x="1067" y="1428"/>
                      <a:pt x="1112" y="1428"/>
                    </a:cubicBezTo>
                    <a:cubicBezTo>
                      <a:pt x="1570" y="1428"/>
                      <a:pt x="1922" y="1173"/>
                      <a:pt x="1922" y="827"/>
                    </a:cubicBezTo>
                    <a:cubicBezTo>
                      <a:pt x="1922" y="442"/>
                      <a:pt x="1502" y="85"/>
                      <a:pt x="973" y="10"/>
                    </a:cubicBezTo>
                    <a:cubicBezTo>
                      <a:pt x="919" y="4"/>
                      <a:pt x="867" y="1"/>
                      <a:pt x="816" y="1"/>
                    </a:cubicBezTo>
                    <a:close/>
                    <a:moveTo>
                      <a:pt x="6129" y="642"/>
                    </a:moveTo>
                    <a:cubicBezTo>
                      <a:pt x="5726" y="642"/>
                      <a:pt x="5415" y="877"/>
                      <a:pt x="5415" y="1213"/>
                    </a:cubicBezTo>
                    <a:cubicBezTo>
                      <a:pt x="5415" y="1581"/>
                      <a:pt x="5789" y="1909"/>
                      <a:pt x="6250" y="1961"/>
                    </a:cubicBezTo>
                    <a:cubicBezTo>
                      <a:pt x="6282" y="1964"/>
                      <a:pt x="6314" y="1965"/>
                      <a:pt x="6346" y="1965"/>
                    </a:cubicBezTo>
                    <a:cubicBezTo>
                      <a:pt x="6755" y="1965"/>
                      <a:pt x="7073" y="1728"/>
                      <a:pt x="7073" y="1403"/>
                    </a:cubicBezTo>
                    <a:cubicBezTo>
                      <a:pt x="7067" y="1040"/>
                      <a:pt x="6704" y="712"/>
                      <a:pt x="6250" y="649"/>
                    </a:cubicBezTo>
                    <a:cubicBezTo>
                      <a:pt x="6209" y="644"/>
                      <a:pt x="6169" y="642"/>
                      <a:pt x="6129" y="6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1638572" y="1464239"/>
                <a:ext cx="1018781" cy="568215"/>
              </a:xfrm>
              <a:custGeom>
                <a:avLst/>
                <a:gdLst/>
                <a:ahLst/>
                <a:cxnLst/>
                <a:rect l="l" t="t" r="r" b="b"/>
                <a:pathLst>
                  <a:path w="13271" h="7402" extrusionOk="0">
                    <a:moveTo>
                      <a:pt x="6768" y="524"/>
                    </a:moveTo>
                    <a:cubicBezTo>
                      <a:pt x="4028" y="1"/>
                      <a:pt x="1456" y="732"/>
                      <a:pt x="0" y="2337"/>
                    </a:cubicBezTo>
                    <a:cubicBezTo>
                      <a:pt x="414" y="3655"/>
                      <a:pt x="2503" y="5497"/>
                      <a:pt x="5812" y="6486"/>
                    </a:cubicBezTo>
                    <a:cubicBezTo>
                      <a:pt x="8839" y="7401"/>
                      <a:pt x="10934" y="7355"/>
                      <a:pt x="13271" y="6964"/>
                    </a:cubicBezTo>
                    <a:cubicBezTo>
                      <a:pt x="13271" y="4092"/>
                      <a:pt x="10514" y="1244"/>
                      <a:pt x="6768" y="524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1435753" y="1242075"/>
                <a:ext cx="1302054" cy="651197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8483" extrusionOk="0">
                    <a:moveTo>
                      <a:pt x="16960" y="8483"/>
                    </a:moveTo>
                    <a:lnTo>
                      <a:pt x="16442" y="8414"/>
                    </a:lnTo>
                    <a:cubicBezTo>
                      <a:pt x="16442" y="5594"/>
                      <a:pt x="13501" y="2659"/>
                      <a:pt x="9496" y="1778"/>
                    </a:cubicBezTo>
                    <a:cubicBezTo>
                      <a:pt x="4961" y="788"/>
                      <a:pt x="818" y="2745"/>
                      <a:pt x="818" y="6267"/>
                    </a:cubicBezTo>
                    <a:lnTo>
                      <a:pt x="1" y="6152"/>
                    </a:lnTo>
                    <a:cubicBezTo>
                      <a:pt x="1" y="2187"/>
                      <a:pt x="4558" y="0"/>
                      <a:pt x="9496" y="1122"/>
                    </a:cubicBezTo>
                    <a:cubicBezTo>
                      <a:pt x="13818" y="2118"/>
                      <a:pt x="16960" y="5369"/>
                      <a:pt x="16960" y="84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2731048" y="1636121"/>
                <a:ext cx="31014" cy="28541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718" extrusionOk="0">
                    <a:moveTo>
                      <a:pt x="202" y="3701"/>
                    </a:moveTo>
                    <a:lnTo>
                      <a:pt x="202" y="3701"/>
                    </a:lnTo>
                    <a:cubicBezTo>
                      <a:pt x="99" y="3689"/>
                      <a:pt x="1" y="3580"/>
                      <a:pt x="1" y="3453"/>
                    </a:cubicBezTo>
                    <a:lnTo>
                      <a:pt x="1" y="208"/>
                    </a:lnTo>
                    <a:cubicBezTo>
                      <a:pt x="1" y="87"/>
                      <a:pt x="87" y="0"/>
                      <a:pt x="202" y="18"/>
                    </a:cubicBezTo>
                    <a:lnTo>
                      <a:pt x="202" y="18"/>
                    </a:lnTo>
                    <a:cubicBezTo>
                      <a:pt x="311" y="41"/>
                      <a:pt x="404" y="156"/>
                      <a:pt x="404" y="277"/>
                    </a:cubicBezTo>
                    <a:lnTo>
                      <a:pt x="404" y="3511"/>
                    </a:lnTo>
                    <a:cubicBezTo>
                      <a:pt x="404" y="3626"/>
                      <a:pt x="311" y="3718"/>
                      <a:pt x="202" y="37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2356884" y="2088971"/>
                <a:ext cx="391898" cy="288483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758" extrusionOk="0">
                    <a:moveTo>
                      <a:pt x="259" y="3758"/>
                    </a:moveTo>
                    <a:cubicBezTo>
                      <a:pt x="127" y="3752"/>
                      <a:pt x="12" y="3643"/>
                      <a:pt x="6" y="3499"/>
                    </a:cubicBezTo>
                    <a:cubicBezTo>
                      <a:pt x="0" y="3355"/>
                      <a:pt x="110" y="3234"/>
                      <a:pt x="242" y="3234"/>
                    </a:cubicBezTo>
                    <a:cubicBezTo>
                      <a:pt x="4155" y="3177"/>
                      <a:pt x="4633" y="328"/>
                      <a:pt x="4656" y="207"/>
                    </a:cubicBezTo>
                    <a:cubicBezTo>
                      <a:pt x="4673" y="75"/>
                      <a:pt x="4783" y="0"/>
                      <a:pt x="4903" y="29"/>
                    </a:cubicBezTo>
                    <a:cubicBezTo>
                      <a:pt x="5019" y="63"/>
                      <a:pt x="5105" y="190"/>
                      <a:pt x="5088" y="322"/>
                    </a:cubicBezTo>
                    <a:cubicBezTo>
                      <a:pt x="5076" y="357"/>
                      <a:pt x="4547" y="3660"/>
                      <a:pt x="271" y="3752"/>
                    </a:cubicBezTo>
                    <a:cubicBezTo>
                      <a:pt x="265" y="3758"/>
                      <a:pt x="265" y="3758"/>
                      <a:pt x="259" y="37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2671016" y="1833566"/>
                <a:ext cx="141406" cy="306676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3995" extrusionOk="0">
                    <a:moveTo>
                      <a:pt x="1209" y="3972"/>
                    </a:moveTo>
                    <a:lnTo>
                      <a:pt x="345" y="3903"/>
                    </a:lnTo>
                    <a:cubicBezTo>
                      <a:pt x="161" y="3885"/>
                      <a:pt x="259" y="3822"/>
                      <a:pt x="259" y="3621"/>
                    </a:cubicBezTo>
                    <a:cubicBezTo>
                      <a:pt x="259" y="3621"/>
                      <a:pt x="691" y="1837"/>
                      <a:pt x="0" y="306"/>
                    </a:cubicBezTo>
                    <a:cubicBezTo>
                      <a:pt x="0" y="133"/>
                      <a:pt x="52" y="35"/>
                      <a:pt x="150" y="1"/>
                    </a:cubicBezTo>
                    <a:lnTo>
                      <a:pt x="1209" y="81"/>
                    </a:lnTo>
                    <a:cubicBezTo>
                      <a:pt x="1387" y="110"/>
                      <a:pt x="1491" y="294"/>
                      <a:pt x="1531" y="490"/>
                    </a:cubicBezTo>
                    <a:cubicBezTo>
                      <a:pt x="1813" y="1693"/>
                      <a:pt x="1842" y="2809"/>
                      <a:pt x="1531" y="3644"/>
                    </a:cubicBezTo>
                    <a:cubicBezTo>
                      <a:pt x="1462" y="3828"/>
                      <a:pt x="1387" y="3995"/>
                      <a:pt x="1209" y="3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2282650" y="2306759"/>
                <a:ext cx="140561" cy="9856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284" extrusionOk="0">
                    <a:moveTo>
                      <a:pt x="1" y="616"/>
                    </a:moveTo>
                    <a:lnTo>
                      <a:pt x="1" y="616"/>
                    </a:lnTo>
                    <a:cubicBezTo>
                      <a:pt x="1" y="271"/>
                      <a:pt x="277" y="0"/>
                      <a:pt x="605" y="23"/>
                    </a:cubicBezTo>
                    <a:lnTo>
                      <a:pt x="1249" y="52"/>
                    </a:lnTo>
                    <a:cubicBezTo>
                      <a:pt x="1572" y="69"/>
                      <a:pt x="1831" y="345"/>
                      <a:pt x="1831" y="685"/>
                    </a:cubicBezTo>
                    <a:lnTo>
                      <a:pt x="1831" y="685"/>
                    </a:lnTo>
                    <a:cubicBezTo>
                      <a:pt x="1831" y="1019"/>
                      <a:pt x="1572" y="1283"/>
                      <a:pt x="1249" y="1278"/>
                    </a:cubicBezTo>
                    <a:lnTo>
                      <a:pt x="605" y="1260"/>
                    </a:lnTo>
                    <a:cubicBezTo>
                      <a:pt x="271" y="1249"/>
                      <a:pt x="1" y="961"/>
                      <a:pt x="1" y="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1327972" y="1655083"/>
                <a:ext cx="269147" cy="433953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53" extrusionOk="0">
                    <a:moveTo>
                      <a:pt x="3355" y="3080"/>
                    </a:moveTo>
                    <a:cubicBezTo>
                      <a:pt x="3212" y="4570"/>
                      <a:pt x="2492" y="5652"/>
                      <a:pt x="1733" y="5635"/>
                    </a:cubicBezTo>
                    <a:cubicBezTo>
                      <a:pt x="1232" y="5629"/>
                      <a:pt x="426" y="5635"/>
                      <a:pt x="426" y="5635"/>
                    </a:cubicBezTo>
                    <a:cubicBezTo>
                      <a:pt x="0" y="5169"/>
                      <a:pt x="541" y="3903"/>
                      <a:pt x="651" y="2815"/>
                    </a:cubicBezTo>
                    <a:cubicBezTo>
                      <a:pt x="754" y="1739"/>
                      <a:pt x="162" y="335"/>
                      <a:pt x="979" y="1"/>
                    </a:cubicBezTo>
                    <a:cubicBezTo>
                      <a:pt x="979" y="1"/>
                      <a:pt x="1876" y="139"/>
                      <a:pt x="2268" y="260"/>
                    </a:cubicBezTo>
                    <a:cubicBezTo>
                      <a:pt x="2987" y="473"/>
                      <a:pt x="3505" y="1595"/>
                      <a:pt x="3355" y="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1266558" y="1649786"/>
                <a:ext cx="231147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5779" extrusionOk="0">
                    <a:moveTo>
                      <a:pt x="2861" y="3022"/>
                    </a:moveTo>
                    <a:cubicBezTo>
                      <a:pt x="2705" y="4576"/>
                      <a:pt x="1974" y="5779"/>
                      <a:pt x="1232" y="5704"/>
                    </a:cubicBezTo>
                    <a:cubicBezTo>
                      <a:pt x="484" y="5635"/>
                      <a:pt x="0" y="4311"/>
                      <a:pt x="162" y="2757"/>
                    </a:cubicBezTo>
                    <a:cubicBezTo>
                      <a:pt x="311" y="1204"/>
                      <a:pt x="1048" y="1"/>
                      <a:pt x="1784" y="70"/>
                    </a:cubicBezTo>
                    <a:cubicBezTo>
                      <a:pt x="2527" y="145"/>
                      <a:pt x="3010" y="1462"/>
                      <a:pt x="2861" y="3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936535" y="2478564"/>
                <a:ext cx="957444" cy="1122611"/>
              </a:xfrm>
              <a:custGeom>
                <a:avLst/>
                <a:gdLst/>
                <a:ahLst/>
                <a:cxnLst/>
                <a:rect l="l" t="t" r="r" b="b"/>
                <a:pathLst>
                  <a:path w="12472" h="14624" extrusionOk="0">
                    <a:moveTo>
                      <a:pt x="7908" y="47"/>
                    </a:moveTo>
                    <a:cubicBezTo>
                      <a:pt x="6774" y="1"/>
                      <a:pt x="5698" y="565"/>
                      <a:pt x="5042" y="1520"/>
                    </a:cubicBezTo>
                    <a:cubicBezTo>
                      <a:pt x="3321" y="4052"/>
                      <a:pt x="1" y="9404"/>
                      <a:pt x="990" y="11643"/>
                    </a:cubicBezTo>
                    <a:cubicBezTo>
                      <a:pt x="2314" y="14624"/>
                      <a:pt x="12471" y="3333"/>
                      <a:pt x="11211" y="1405"/>
                    </a:cubicBezTo>
                    <a:cubicBezTo>
                      <a:pt x="10543" y="381"/>
                      <a:pt x="9105" y="93"/>
                      <a:pt x="7908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2974297" y="4595200"/>
                <a:ext cx="715241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18704" h="2159" extrusionOk="0">
                    <a:moveTo>
                      <a:pt x="18704" y="1082"/>
                    </a:moveTo>
                    <a:cubicBezTo>
                      <a:pt x="18704" y="1675"/>
                      <a:pt x="14520" y="2158"/>
                      <a:pt x="9352" y="2158"/>
                    </a:cubicBezTo>
                    <a:cubicBezTo>
                      <a:pt x="4190" y="2158"/>
                      <a:pt x="1" y="1675"/>
                      <a:pt x="1" y="1082"/>
                    </a:cubicBezTo>
                    <a:cubicBezTo>
                      <a:pt x="1" y="484"/>
                      <a:pt x="4190" y="0"/>
                      <a:pt x="9352" y="0"/>
                    </a:cubicBezTo>
                    <a:cubicBezTo>
                      <a:pt x="14520" y="0"/>
                      <a:pt x="18704" y="484"/>
                      <a:pt x="18704" y="1082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3386257" y="3189429"/>
                <a:ext cx="41992" cy="4736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0" y="311"/>
                    </a:moveTo>
                    <a:cubicBezTo>
                      <a:pt x="0" y="484"/>
                      <a:pt x="121" y="616"/>
                      <a:pt x="271" y="616"/>
                    </a:cubicBezTo>
                    <a:cubicBezTo>
                      <a:pt x="426" y="616"/>
                      <a:pt x="547" y="484"/>
                      <a:pt x="547" y="311"/>
                    </a:cubicBezTo>
                    <a:cubicBezTo>
                      <a:pt x="547" y="138"/>
                      <a:pt x="426" y="0"/>
                      <a:pt x="271" y="0"/>
                    </a:cubicBezTo>
                    <a:cubicBezTo>
                      <a:pt x="121" y="0"/>
                      <a:pt x="0" y="138"/>
                      <a:pt x="0" y="31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3298282" y="3187203"/>
                <a:ext cx="108780" cy="29117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3793" extrusionOk="0">
                    <a:moveTo>
                      <a:pt x="1" y="1951"/>
                    </a:moveTo>
                    <a:cubicBezTo>
                      <a:pt x="1" y="1951"/>
                      <a:pt x="122" y="3684"/>
                      <a:pt x="496" y="3718"/>
                    </a:cubicBezTo>
                    <a:cubicBezTo>
                      <a:pt x="1215" y="3793"/>
                      <a:pt x="1417" y="1951"/>
                      <a:pt x="1417" y="1951"/>
                    </a:cubicBezTo>
                    <a:lnTo>
                      <a:pt x="1417" y="1"/>
                    </a:lnTo>
                    <a:lnTo>
                      <a:pt x="1" y="1"/>
                    </a:lnTo>
                    <a:lnTo>
                      <a:pt x="1" y="1951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3298282" y="3185897"/>
                <a:ext cx="109701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93" extrusionOk="0">
                    <a:moveTo>
                      <a:pt x="398" y="1692"/>
                    </a:moveTo>
                    <a:lnTo>
                      <a:pt x="398" y="1692"/>
                    </a:lnTo>
                    <a:cubicBezTo>
                      <a:pt x="254" y="1692"/>
                      <a:pt x="122" y="1663"/>
                      <a:pt x="1" y="1606"/>
                    </a:cubicBezTo>
                    <a:lnTo>
                      <a:pt x="1" y="0"/>
                    </a:lnTo>
                    <a:lnTo>
                      <a:pt x="1417" y="0"/>
                    </a:lnTo>
                    <a:lnTo>
                      <a:pt x="1417" y="645"/>
                    </a:lnTo>
                    <a:cubicBezTo>
                      <a:pt x="1428" y="1226"/>
                      <a:pt x="956" y="1692"/>
                      <a:pt x="398" y="1692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3254140" y="3084258"/>
                <a:ext cx="153842" cy="216554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821" extrusionOk="0">
                    <a:moveTo>
                      <a:pt x="973" y="2821"/>
                    </a:moveTo>
                    <a:lnTo>
                      <a:pt x="973" y="2821"/>
                    </a:lnTo>
                    <a:cubicBezTo>
                      <a:pt x="1531" y="2821"/>
                      <a:pt x="2003" y="2349"/>
                      <a:pt x="2003" y="1779"/>
                    </a:cubicBezTo>
                    <a:lnTo>
                      <a:pt x="2003" y="944"/>
                    </a:lnTo>
                    <a:cubicBezTo>
                      <a:pt x="2003" y="403"/>
                      <a:pt x="1560" y="1"/>
                      <a:pt x="1031" y="29"/>
                    </a:cubicBezTo>
                    <a:lnTo>
                      <a:pt x="1031" y="29"/>
                    </a:lnTo>
                    <a:cubicBezTo>
                      <a:pt x="513" y="58"/>
                      <a:pt x="81" y="490"/>
                      <a:pt x="58" y="1008"/>
                    </a:cubicBezTo>
                    <a:lnTo>
                      <a:pt x="23" y="1813"/>
                    </a:lnTo>
                    <a:cubicBezTo>
                      <a:pt x="0" y="2372"/>
                      <a:pt x="421" y="2821"/>
                      <a:pt x="973" y="282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3247538" y="3022844"/>
                <a:ext cx="193531" cy="195367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45" extrusionOk="0">
                    <a:moveTo>
                      <a:pt x="1473" y="1405"/>
                    </a:moveTo>
                    <a:cubicBezTo>
                      <a:pt x="1560" y="1319"/>
                      <a:pt x="1801" y="1911"/>
                      <a:pt x="1893" y="2055"/>
                    </a:cubicBezTo>
                    <a:cubicBezTo>
                      <a:pt x="1986" y="2199"/>
                      <a:pt x="1957" y="2544"/>
                      <a:pt x="1957" y="2544"/>
                    </a:cubicBezTo>
                    <a:lnTo>
                      <a:pt x="2089" y="2544"/>
                    </a:lnTo>
                    <a:lnTo>
                      <a:pt x="2089" y="2170"/>
                    </a:lnTo>
                    <a:cubicBezTo>
                      <a:pt x="2089" y="2170"/>
                      <a:pt x="2181" y="2147"/>
                      <a:pt x="2250" y="2228"/>
                    </a:cubicBezTo>
                    <a:cubicBezTo>
                      <a:pt x="2250" y="2228"/>
                      <a:pt x="2521" y="1652"/>
                      <a:pt x="2452" y="1336"/>
                    </a:cubicBezTo>
                    <a:cubicBezTo>
                      <a:pt x="2377" y="904"/>
                      <a:pt x="2262" y="893"/>
                      <a:pt x="2106" y="617"/>
                    </a:cubicBezTo>
                    <a:cubicBezTo>
                      <a:pt x="1784" y="24"/>
                      <a:pt x="6" y="1"/>
                      <a:pt x="6" y="1687"/>
                    </a:cubicBezTo>
                    <a:cubicBezTo>
                      <a:pt x="0" y="1693"/>
                      <a:pt x="1042" y="1854"/>
                      <a:pt x="1473" y="1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2855641" y="3298515"/>
                <a:ext cx="353054" cy="306216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989" extrusionOk="0">
                    <a:moveTo>
                      <a:pt x="449" y="329"/>
                    </a:moveTo>
                    <a:cubicBezTo>
                      <a:pt x="996" y="709"/>
                      <a:pt x="1399" y="588"/>
                      <a:pt x="1399" y="588"/>
                    </a:cubicBezTo>
                    <a:cubicBezTo>
                      <a:pt x="1399" y="588"/>
                      <a:pt x="1341" y="444"/>
                      <a:pt x="1313" y="231"/>
                    </a:cubicBezTo>
                    <a:cubicBezTo>
                      <a:pt x="1284" y="1"/>
                      <a:pt x="1577" y="133"/>
                      <a:pt x="1641" y="519"/>
                    </a:cubicBezTo>
                    <a:cubicBezTo>
                      <a:pt x="1681" y="789"/>
                      <a:pt x="2492" y="2360"/>
                      <a:pt x="3125" y="2763"/>
                    </a:cubicBezTo>
                    <a:lnTo>
                      <a:pt x="3586" y="2130"/>
                    </a:lnTo>
                    <a:lnTo>
                      <a:pt x="4599" y="2636"/>
                    </a:lnTo>
                    <a:cubicBezTo>
                      <a:pt x="4599" y="2636"/>
                      <a:pt x="3730" y="3989"/>
                      <a:pt x="3223" y="3960"/>
                    </a:cubicBezTo>
                    <a:cubicBezTo>
                      <a:pt x="2458" y="3914"/>
                      <a:pt x="1324" y="1439"/>
                      <a:pt x="1324" y="1439"/>
                    </a:cubicBezTo>
                    <a:cubicBezTo>
                      <a:pt x="939" y="916"/>
                      <a:pt x="214" y="916"/>
                      <a:pt x="104" y="801"/>
                    </a:cubicBezTo>
                    <a:cubicBezTo>
                      <a:pt x="1" y="674"/>
                      <a:pt x="208" y="156"/>
                      <a:pt x="449" y="329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3091087" y="3331678"/>
                <a:ext cx="532459" cy="433876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5652" extrusionOk="0">
                    <a:moveTo>
                      <a:pt x="6935" y="2492"/>
                    </a:moveTo>
                    <a:lnTo>
                      <a:pt x="5756" y="472"/>
                    </a:lnTo>
                    <a:cubicBezTo>
                      <a:pt x="5727" y="415"/>
                      <a:pt x="5687" y="357"/>
                      <a:pt x="5641" y="305"/>
                    </a:cubicBezTo>
                    <a:cubicBezTo>
                      <a:pt x="5635" y="300"/>
                      <a:pt x="5629" y="288"/>
                      <a:pt x="5629" y="282"/>
                    </a:cubicBezTo>
                    <a:lnTo>
                      <a:pt x="5595" y="248"/>
                    </a:lnTo>
                    <a:lnTo>
                      <a:pt x="5554" y="213"/>
                    </a:lnTo>
                    <a:lnTo>
                      <a:pt x="5543" y="196"/>
                    </a:lnTo>
                    <a:cubicBezTo>
                      <a:pt x="5428" y="104"/>
                      <a:pt x="5249" y="0"/>
                      <a:pt x="4996" y="0"/>
                    </a:cubicBezTo>
                    <a:lnTo>
                      <a:pt x="4087" y="0"/>
                    </a:lnTo>
                    <a:cubicBezTo>
                      <a:pt x="4087" y="0"/>
                      <a:pt x="3972" y="950"/>
                      <a:pt x="3091" y="731"/>
                    </a:cubicBezTo>
                    <a:cubicBezTo>
                      <a:pt x="2671" y="622"/>
                      <a:pt x="2706" y="0"/>
                      <a:pt x="2706" y="0"/>
                    </a:cubicBezTo>
                    <a:lnTo>
                      <a:pt x="2096" y="0"/>
                    </a:lnTo>
                    <a:cubicBezTo>
                      <a:pt x="1796" y="0"/>
                      <a:pt x="1526" y="161"/>
                      <a:pt x="1371" y="392"/>
                    </a:cubicBezTo>
                    <a:lnTo>
                      <a:pt x="53" y="1899"/>
                    </a:lnTo>
                    <a:cubicBezTo>
                      <a:pt x="1" y="2009"/>
                      <a:pt x="904" y="3189"/>
                      <a:pt x="1140" y="2930"/>
                    </a:cubicBezTo>
                    <a:lnTo>
                      <a:pt x="1227" y="2814"/>
                    </a:lnTo>
                    <a:lnTo>
                      <a:pt x="1227" y="5652"/>
                    </a:lnTo>
                    <a:lnTo>
                      <a:pt x="5859" y="5652"/>
                    </a:lnTo>
                    <a:lnTo>
                      <a:pt x="5859" y="3096"/>
                    </a:lnTo>
                    <a:lnTo>
                      <a:pt x="5859" y="3327"/>
                    </a:lnTo>
                    <a:cubicBezTo>
                      <a:pt x="6182" y="3235"/>
                      <a:pt x="6792" y="2907"/>
                      <a:pt x="6935" y="24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3170618" y="3763724"/>
                <a:ext cx="221014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10832" extrusionOk="0">
                    <a:moveTo>
                      <a:pt x="1" y="10831"/>
                    </a:moveTo>
                    <a:lnTo>
                      <a:pt x="1324" y="10831"/>
                    </a:lnTo>
                    <a:lnTo>
                      <a:pt x="2878" y="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3236484" y="3763724"/>
                <a:ext cx="155147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0832" extrusionOk="0">
                    <a:moveTo>
                      <a:pt x="1554" y="1"/>
                    </a:moveTo>
                    <a:lnTo>
                      <a:pt x="0" y="10831"/>
                    </a:lnTo>
                    <a:lnTo>
                      <a:pt x="466" y="10831"/>
                    </a:lnTo>
                    <a:lnTo>
                      <a:pt x="2020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3316015" y="3763724"/>
                <a:ext cx="222703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0832" extrusionOk="0">
                    <a:moveTo>
                      <a:pt x="1600" y="10831"/>
                    </a:moveTo>
                    <a:lnTo>
                      <a:pt x="2901" y="10831"/>
                    </a:lnTo>
                    <a:lnTo>
                      <a:pt x="284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3427328" y="3763724"/>
                <a:ext cx="111390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0832" extrusionOk="0">
                    <a:moveTo>
                      <a:pt x="0" y="1"/>
                    </a:moveTo>
                    <a:cubicBezTo>
                      <a:pt x="0" y="1100"/>
                      <a:pt x="829" y="1129"/>
                      <a:pt x="818" y="2210"/>
                    </a:cubicBezTo>
                    <a:cubicBezTo>
                      <a:pt x="766" y="5531"/>
                      <a:pt x="818" y="10831"/>
                      <a:pt x="818" y="10831"/>
                    </a:cubicBezTo>
                    <a:lnTo>
                      <a:pt x="1451" y="108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3185203" y="3415201"/>
                <a:ext cx="51357" cy="25585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333" extrusionOk="0">
                    <a:moveTo>
                      <a:pt x="668" y="0"/>
                    </a:moveTo>
                    <a:lnTo>
                      <a:pt x="668" y="0"/>
                    </a:lnTo>
                    <a:cubicBezTo>
                      <a:pt x="404" y="46"/>
                      <a:pt x="317" y="512"/>
                      <a:pt x="1" y="806"/>
                    </a:cubicBezTo>
                    <a:lnTo>
                      <a:pt x="1" y="3332"/>
                    </a:lnTo>
                    <a:cubicBezTo>
                      <a:pt x="58" y="3102"/>
                      <a:pt x="317" y="1514"/>
                      <a:pt x="668" y="0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3450742" y="4594729"/>
                <a:ext cx="213414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123" extrusionOk="0">
                    <a:moveTo>
                      <a:pt x="0" y="6"/>
                    </a:moveTo>
                    <a:lnTo>
                      <a:pt x="0" y="1123"/>
                    </a:lnTo>
                    <a:lnTo>
                      <a:pt x="2671" y="1123"/>
                    </a:lnTo>
                    <a:cubicBezTo>
                      <a:pt x="2671" y="1123"/>
                      <a:pt x="2780" y="564"/>
                      <a:pt x="1802" y="518"/>
                    </a:cubicBezTo>
                    <a:cubicBezTo>
                      <a:pt x="1088" y="490"/>
                      <a:pt x="1007" y="0"/>
                      <a:pt x="10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3170618" y="4595190"/>
                <a:ext cx="87592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3" extrusionOk="0">
                    <a:moveTo>
                      <a:pt x="1" y="1122"/>
                    </a:moveTo>
                    <a:lnTo>
                      <a:pt x="1140" y="1122"/>
                    </a:lnTo>
                    <a:lnTo>
                      <a:pt x="114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3132234" y="4622979"/>
                <a:ext cx="113155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61" extrusionOk="0">
                    <a:moveTo>
                      <a:pt x="0" y="760"/>
                    </a:moveTo>
                    <a:lnTo>
                      <a:pt x="1473" y="760"/>
                    </a:lnTo>
                    <a:lnTo>
                      <a:pt x="1473" y="398"/>
                    </a:lnTo>
                    <a:cubicBezTo>
                      <a:pt x="1473" y="173"/>
                      <a:pt x="1295" y="1"/>
                      <a:pt x="1076" y="1"/>
                    </a:cubicBezTo>
                    <a:lnTo>
                      <a:pt x="397" y="1"/>
                    </a:lnTo>
                    <a:cubicBezTo>
                      <a:pt x="173" y="1"/>
                      <a:pt x="0" y="179"/>
                      <a:pt x="0" y="3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3408750" y="3388179"/>
                <a:ext cx="129967" cy="37561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4893" extrusionOk="0">
                    <a:moveTo>
                      <a:pt x="1290" y="1"/>
                    </a:moveTo>
                    <a:lnTo>
                      <a:pt x="1290" y="1"/>
                    </a:lnTo>
                    <a:cubicBezTo>
                      <a:pt x="1272" y="864"/>
                      <a:pt x="1301" y="2424"/>
                      <a:pt x="1226" y="2907"/>
                    </a:cubicBezTo>
                    <a:cubicBezTo>
                      <a:pt x="985" y="4415"/>
                      <a:pt x="1" y="4893"/>
                      <a:pt x="1" y="4893"/>
                    </a:cubicBezTo>
                    <a:lnTo>
                      <a:pt x="1693" y="4893"/>
                    </a:lnTo>
                    <a:lnTo>
                      <a:pt x="1693" y="1969"/>
                    </a:lnTo>
                    <a:cubicBezTo>
                      <a:pt x="1693" y="1497"/>
                      <a:pt x="1503" y="519"/>
                      <a:pt x="1290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3481679" y="3541099"/>
                <a:ext cx="160828" cy="295622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851" extrusionOk="0">
                    <a:moveTo>
                      <a:pt x="1715" y="0"/>
                    </a:moveTo>
                    <a:cubicBezTo>
                      <a:pt x="1715" y="0"/>
                      <a:pt x="1324" y="409"/>
                      <a:pt x="823" y="593"/>
                    </a:cubicBezTo>
                    <a:cubicBezTo>
                      <a:pt x="863" y="639"/>
                      <a:pt x="984" y="863"/>
                      <a:pt x="1042" y="1024"/>
                    </a:cubicBezTo>
                    <a:lnTo>
                      <a:pt x="363" y="2935"/>
                    </a:lnTo>
                    <a:cubicBezTo>
                      <a:pt x="363" y="2935"/>
                      <a:pt x="104" y="2941"/>
                      <a:pt x="0" y="3079"/>
                    </a:cubicBezTo>
                    <a:lnTo>
                      <a:pt x="484" y="3850"/>
                    </a:lnTo>
                    <a:lnTo>
                      <a:pt x="806" y="3229"/>
                    </a:lnTo>
                    <a:lnTo>
                      <a:pt x="1980" y="1347"/>
                    </a:lnTo>
                    <a:cubicBezTo>
                      <a:pt x="2072" y="1157"/>
                      <a:pt x="2095" y="909"/>
                      <a:pt x="1715" y="0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2824704" y="1073725"/>
                <a:ext cx="979553" cy="884026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1516" extrusionOk="0">
                    <a:moveTo>
                      <a:pt x="6377" y="0"/>
                    </a:moveTo>
                    <a:cubicBezTo>
                      <a:pt x="2855" y="0"/>
                      <a:pt x="1" y="2274"/>
                      <a:pt x="1" y="5076"/>
                    </a:cubicBezTo>
                    <a:cubicBezTo>
                      <a:pt x="1" y="6877"/>
                      <a:pt x="1169" y="8460"/>
                      <a:pt x="2947" y="9358"/>
                    </a:cubicBezTo>
                    <a:cubicBezTo>
                      <a:pt x="2717" y="9847"/>
                      <a:pt x="2303" y="10474"/>
                      <a:pt x="1601" y="10739"/>
                    </a:cubicBezTo>
                    <a:cubicBezTo>
                      <a:pt x="852" y="11027"/>
                      <a:pt x="3828" y="11516"/>
                      <a:pt x="5387" y="10094"/>
                    </a:cubicBezTo>
                    <a:cubicBezTo>
                      <a:pt x="5710" y="10135"/>
                      <a:pt x="6043" y="10158"/>
                      <a:pt x="6377" y="10158"/>
                    </a:cubicBezTo>
                    <a:cubicBezTo>
                      <a:pt x="9905" y="10158"/>
                      <a:pt x="12759" y="7885"/>
                      <a:pt x="12759" y="5082"/>
                    </a:cubicBezTo>
                    <a:cubicBezTo>
                      <a:pt x="12759" y="2274"/>
                      <a:pt x="9905" y="0"/>
                      <a:pt x="6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25" name="Google Shape;425;p33"/>
              <p:cNvGrpSpPr/>
              <p:nvPr/>
            </p:nvGrpSpPr>
            <p:grpSpPr>
              <a:xfrm>
                <a:off x="3050673" y="1341842"/>
                <a:ext cx="527533" cy="273512"/>
                <a:chOff x="7999109" y="908965"/>
                <a:chExt cx="502460" cy="260513"/>
              </a:xfrm>
            </p:grpSpPr>
            <p:sp>
              <p:nvSpPr>
                <p:cNvPr id="426" name="Google Shape;426;p33"/>
                <p:cNvSpPr/>
                <p:nvPr/>
              </p:nvSpPr>
              <p:spPr>
                <a:xfrm>
                  <a:off x="7999109" y="908965"/>
                  <a:ext cx="178480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427" extrusionOk="0">
                      <a:moveTo>
                        <a:pt x="0" y="1"/>
                      </a:moveTo>
                      <a:lnTo>
                        <a:pt x="2440" y="1"/>
                      </a:lnTo>
                      <a:lnTo>
                        <a:pt x="2440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3"/>
                <p:cNvSpPr/>
                <p:nvPr/>
              </p:nvSpPr>
              <p:spPr>
                <a:xfrm>
                  <a:off x="7999109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3"/>
                <p:cNvSpPr/>
                <p:nvPr/>
              </p:nvSpPr>
              <p:spPr>
                <a:xfrm>
                  <a:off x="8266715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</a:t>
                  </a:r>
                  <a:endParaRPr/>
                </a:p>
              </p:txBody>
            </p:sp>
            <p:sp>
              <p:nvSpPr>
                <p:cNvPr id="429" name="Google Shape;429;p33"/>
                <p:cNvSpPr/>
                <p:nvPr/>
              </p:nvSpPr>
              <p:spPr>
                <a:xfrm>
                  <a:off x="8216192" y="908965"/>
                  <a:ext cx="285378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3" h="427" extrusionOk="0">
                      <a:moveTo>
                        <a:pt x="1" y="1"/>
                      </a:moveTo>
                      <a:lnTo>
                        <a:pt x="3902" y="1"/>
                      </a:lnTo>
                      <a:lnTo>
                        <a:pt x="3902" y="426"/>
                      </a:lnTo>
                      <a:lnTo>
                        <a:pt x="1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3"/>
                <p:cNvSpPr/>
                <p:nvPr/>
              </p:nvSpPr>
              <p:spPr>
                <a:xfrm>
                  <a:off x="7999109" y="985591"/>
                  <a:ext cx="104412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421" extrusionOk="0">
                      <a:moveTo>
                        <a:pt x="0" y="0"/>
                      </a:moveTo>
                      <a:lnTo>
                        <a:pt x="1427" y="0"/>
                      </a:lnTo>
                      <a:lnTo>
                        <a:pt x="1427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3"/>
                <p:cNvSpPr/>
                <p:nvPr/>
              </p:nvSpPr>
              <p:spPr>
                <a:xfrm>
                  <a:off x="8141759" y="985591"/>
                  <a:ext cx="144334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" h="421" extrusionOk="0">
                      <a:moveTo>
                        <a:pt x="0" y="0"/>
                      </a:moveTo>
                      <a:lnTo>
                        <a:pt x="1974" y="0"/>
                      </a:lnTo>
                      <a:lnTo>
                        <a:pt x="1974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3"/>
                <p:cNvSpPr/>
                <p:nvPr/>
              </p:nvSpPr>
              <p:spPr>
                <a:xfrm>
                  <a:off x="8328937" y="985591"/>
                  <a:ext cx="172630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421" extrusionOk="0">
                      <a:moveTo>
                        <a:pt x="1" y="0"/>
                      </a:moveTo>
                      <a:lnTo>
                        <a:pt x="2360" y="0"/>
                      </a:lnTo>
                      <a:lnTo>
                        <a:pt x="2360" y="420"/>
                      </a:lnTo>
                      <a:lnTo>
                        <a:pt x="1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7999109" y="1138696"/>
                  <a:ext cx="142287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421" extrusionOk="0">
                      <a:moveTo>
                        <a:pt x="0" y="1"/>
                      </a:moveTo>
                      <a:lnTo>
                        <a:pt x="1945" y="1"/>
                      </a:lnTo>
                      <a:lnTo>
                        <a:pt x="1945" y="421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34" name="Google Shape;434;p33"/>
            <p:cNvSpPr/>
            <p:nvPr/>
          </p:nvSpPr>
          <p:spPr>
            <a:xfrm>
              <a:off x="1049321" y="900579"/>
              <a:ext cx="136492" cy="136492"/>
            </a:xfrm>
            <a:custGeom>
              <a:avLst/>
              <a:gdLst/>
              <a:ahLst/>
              <a:cxnLst/>
              <a:rect l="l" t="t" r="r" b="b"/>
              <a:pathLst>
                <a:path w="4231" h="4231" extrusionOk="0">
                  <a:moveTo>
                    <a:pt x="4231" y="2118"/>
                  </a:moveTo>
                  <a:cubicBezTo>
                    <a:pt x="4231" y="3287"/>
                    <a:pt x="3287" y="4230"/>
                    <a:pt x="2119" y="4230"/>
                  </a:cubicBezTo>
                  <a:cubicBezTo>
                    <a:pt x="950" y="4230"/>
                    <a:pt x="1" y="3287"/>
                    <a:pt x="1" y="2118"/>
                  </a:cubicBezTo>
                  <a:cubicBezTo>
                    <a:pt x="1" y="950"/>
                    <a:pt x="950" y="1"/>
                    <a:pt x="2119" y="1"/>
                  </a:cubicBezTo>
                  <a:cubicBezTo>
                    <a:pt x="3287" y="1"/>
                    <a:pt x="4231" y="950"/>
                    <a:pt x="4231" y="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Форматирование ответа от </a:t>
            </a:r>
            <a:r>
              <a:rPr lang="en-US" b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endParaRPr b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D355A2-E0D2-C0AA-8B2D-35330F56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404" y="1230406"/>
            <a:ext cx="2961569" cy="2682688"/>
          </a:xfrm>
          <a:custGeom>
            <a:avLst/>
            <a:gdLst>
              <a:gd name="connsiteX0" fmla="*/ 0 w 2961569"/>
              <a:gd name="connsiteY0" fmla="*/ 0 h 2682688"/>
              <a:gd name="connsiteX1" fmla="*/ 621929 w 2961569"/>
              <a:gd name="connsiteY1" fmla="*/ 0 h 2682688"/>
              <a:gd name="connsiteX2" fmla="*/ 1243859 w 2961569"/>
              <a:gd name="connsiteY2" fmla="*/ 0 h 2682688"/>
              <a:gd name="connsiteX3" fmla="*/ 1747326 w 2961569"/>
              <a:gd name="connsiteY3" fmla="*/ 0 h 2682688"/>
              <a:gd name="connsiteX4" fmla="*/ 2280408 w 2961569"/>
              <a:gd name="connsiteY4" fmla="*/ 0 h 2682688"/>
              <a:gd name="connsiteX5" fmla="*/ 2961569 w 2961569"/>
              <a:gd name="connsiteY5" fmla="*/ 0 h 2682688"/>
              <a:gd name="connsiteX6" fmla="*/ 2961569 w 2961569"/>
              <a:gd name="connsiteY6" fmla="*/ 590191 h 2682688"/>
              <a:gd name="connsiteX7" fmla="*/ 2961569 w 2961569"/>
              <a:gd name="connsiteY7" fmla="*/ 1314517 h 2682688"/>
              <a:gd name="connsiteX8" fmla="*/ 2961569 w 2961569"/>
              <a:gd name="connsiteY8" fmla="*/ 2038843 h 2682688"/>
              <a:gd name="connsiteX9" fmla="*/ 2961569 w 2961569"/>
              <a:gd name="connsiteY9" fmla="*/ 2682688 h 2682688"/>
              <a:gd name="connsiteX10" fmla="*/ 2398871 w 2961569"/>
              <a:gd name="connsiteY10" fmla="*/ 2682688 h 2682688"/>
              <a:gd name="connsiteX11" fmla="*/ 1806557 w 2961569"/>
              <a:gd name="connsiteY11" fmla="*/ 2682688 h 2682688"/>
              <a:gd name="connsiteX12" fmla="*/ 1214243 w 2961569"/>
              <a:gd name="connsiteY12" fmla="*/ 2682688 h 2682688"/>
              <a:gd name="connsiteX13" fmla="*/ 681161 w 2961569"/>
              <a:gd name="connsiteY13" fmla="*/ 2682688 h 2682688"/>
              <a:gd name="connsiteX14" fmla="*/ 0 w 2961569"/>
              <a:gd name="connsiteY14" fmla="*/ 2682688 h 2682688"/>
              <a:gd name="connsiteX15" fmla="*/ 0 w 2961569"/>
              <a:gd name="connsiteY15" fmla="*/ 2065670 h 2682688"/>
              <a:gd name="connsiteX16" fmla="*/ 0 w 2961569"/>
              <a:gd name="connsiteY16" fmla="*/ 1341344 h 2682688"/>
              <a:gd name="connsiteX17" fmla="*/ 0 w 2961569"/>
              <a:gd name="connsiteY17" fmla="*/ 697499 h 2682688"/>
              <a:gd name="connsiteX18" fmla="*/ 0 w 2961569"/>
              <a:gd name="connsiteY18" fmla="*/ 0 h 268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61569" h="2682688" fill="none" extrusionOk="0">
                <a:moveTo>
                  <a:pt x="0" y="0"/>
                </a:moveTo>
                <a:cubicBezTo>
                  <a:pt x="220988" y="18514"/>
                  <a:pt x="355675" y="19042"/>
                  <a:pt x="621929" y="0"/>
                </a:cubicBezTo>
                <a:cubicBezTo>
                  <a:pt x="888183" y="-19042"/>
                  <a:pt x="1071174" y="-20013"/>
                  <a:pt x="1243859" y="0"/>
                </a:cubicBezTo>
                <a:cubicBezTo>
                  <a:pt x="1416544" y="20013"/>
                  <a:pt x="1569775" y="2346"/>
                  <a:pt x="1747326" y="0"/>
                </a:cubicBezTo>
                <a:cubicBezTo>
                  <a:pt x="1924877" y="-2346"/>
                  <a:pt x="2079902" y="14285"/>
                  <a:pt x="2280408" y="0"/>
                </a:cubicBezTo>
                <a:cubicBezTo>
                  <a:pt x="2480914" y="-14285"/>
                  <a:pt x="2626056" y="-22123"/>
                  <a:pt x="2961569" y="0"/>
                </a:cubicBezTo>
                <a:cubicBezTo>
                  <a:pt x="2987337" y="179225"/>
                  <a:pt x="2946285" y="446180"/>
                  <a:pt x="2961569" y="590191"/>
                </a:cubicBezTo>
                <a:cubicBezTo>
                  <a:pt x="2976853" y="734202"/>
                  <a:pt x="2933209" y="1059013"/>
                  <a:pt x="2961569" y="1314517"/>
                </a:cubicBezTo>
                <a:cubicBezTo>
                  <a:pt x="2989929" y="1570021"/>
                  <a:pt x="2958052" y="1834365"/>
                  <a:pt x="2961569" y="2038843"/>
                </a:cubicBezTo>
                <a:cubicBezTo>
                  <a:pt x="2965086" y="2243321"/>
                  <a:pt x="2972453" y="2432100"/>
                  <a:pt x="2961569" y="2682688"/>
                </a:cubicBezTo>
                <a:cubicBezTo>
                  <a:pt x="2815131" y="2684897"/>
                  <a:pt x="2678906" y="2685532"/>
                  <a:pt x="2398871" y="2682688"/>
                </a:cubicBezTo>
                <a:cubicBezTo>
                  <a:pt x="2118836" y="2679844"/>
                  <a:pt x="2052867" y="2653313"/>
                  <a:pt x="1806557" y="2682688"/>
                </a:cubicBezTo>
                <a:cubicBezTo>
                  <a:pt x="1560247" y="2712063"/>
                  <a:pt x="1473507" y="2671313"/>
                  <a:pt x="1214243" y="2682688"/>
                </a:cubicBezTo>
                <a:cubicBezTo>
                  <a:pt x="954979" y="2694063"/>
                  <a:pt x="907870" y="2684537"/>
                  <a:pt x="681161" y="2682688"/>
                </a:cubicBezTo>
                <a:cubicBezTo>
                  <a:pt x="454452" y="2680839"/>
                  <a:pt x="269230" y="2654095"/>
                  <a:pt x="0" y="2682688"/>
                </a:cubicBezTo>
                <a:cubicBezTo>
                  <a:pt x="-12809" y="2416821"/>
                  <a:pt x="-5194" y="2338278"/>
                  <a:pt x="0" y="2065670"/>
                </a:cubicBezTo>
                <a:cubicBezTo>
                  <a:pt x="5194" y="1793062"/>
                  <a:pt x="-16131" y="1697440"/>
                  <a:pt x="0" y="1341344"/>
                </a:cubicBezTo>
                <a:cubicBezTo>
                  <a:pt x="16131" y="985248"/>
                  <a:pt x="-1038" y="876439"/>
                  <a:pt x="0" y="697499"/>
                </a:cubicBezTo>
                <a:cubicBezTo>
                  <a:pt x="1038" y="518559"/>
                  <a:pt x="-27489" y="240116"/>
                  <a:pt x="0" y="0"/>
                </a:cubicBezTo>
                <a:close/>
              </a:path>
              <a:path w="2961569" h="2682688" stroke="0" extrusionOk="0">
                <a:moveTo>
                  <a:pt x="0" y="0"/>
                </a:moveTo>
                <a:cubicBezTo>
                  <a:pt x="103112" y="21274"/>
                  <a:pt x="338890" y="22065"/>
                  <a:pt x="503467" y="0"/>
                </a:cubicBezTo>
                <a:cubicBezTo>
                  <a:pt x="668044" y="-22065"/>
                  <a:pt x="783574" y="13438"/>
                  <a:pt x="1006933" y="0"/>
                </a:cubicBezTo>
                <a:cubicBezTo>
                  <a:pt x="1230292" y="-13438"/>
                  <a:pt x="1400848" y="-18589"/>
                  <a:pt x="1510400" y="0"/>
                </a:cubicBezTo>
                <a:cubicBezTo>
                  <a:pt x="1619952" y="18589"/>
                  <a:pt x="1938139" y="-24682"/>
                  <a:pt x="2102714" y="0"/>
                </a:cubicBezTo>
                <a:cubicBezTo>
                  <a:pt x="2267289" y="24682"/>
                  <a:pt x="2653503" y="41596"/>
                  <a:pt x="2961569" y="0"/>
                </a:cubicBezTo>
                <a:cubicBezTo>
                  <a:pt x="2971802" y="193294"/>
                  <a:pt x="2997071" y="473041"/>
                  <a:pt x="2961569" y="724326"/>
                </a:cubicBezTo>
                <a:cubicBezTo>
                  <a:pt x="2926067" y="975611"/>
                  <a:pt x="2993443" y="1083422"/>
                  <a:pt x="2961569" y="1368171"/>
                </a:cubicBezTo>
                <a:cubicBezTo>
                  <a:pt x="2929695" y="1652921"/>
                  <a:pt x="2975493" y="1856009"/>
                  <a:pt x="2961569" y="1985189"/>
                </a:cubicBezTo>
                <a:cubicBezTo>
                  <a:pt x="2947645" y="2114369"/>
                  <a:pt x="2964509" y="2402958"/>
                  <a:pt x="2961569" y="2682688"/>
                </a:cubicBezTo>
                <a:cubicBezTo>
                  <a:pt x="2804843" y="2667768"/>
                  <a:pt x="2678906" y="2659918"/>
                  <a:pt x="2428487" y="2682688"/>
                </a:cubicBezTo>
                <a:cubicBezTo>
                  <a:pt x="2178068" y="2705458"/>
                  <a:pt x="2048257" y="2705218"/>
                  <a:pt x="1776941" y="2682688"/>
                </a:cubicBezTo>
                <a:cubicBezTo>
                  <a:pt x="1505625" y="2660158"/>
                  <a:pt x="1317126" y="2676915"/>
                  <a:pt x="1184628" y="2682688"/>
                </a:cubicBezTo>
                <a:cubicBezTo>
                  <a:pt x="1052130" y="2688461"/>
                  <a:pt x="870294" y="2670783"/>
                  <a:pt x="651545" y="2682688"/>
                </a:cubicBezTo>
                <a:cubicBezTo>
                  <a:pt x="432796" y="2694593"/>
                  <a:pt x="240442" y="2668785"/>
                  <a:pt x="0" y="2682688"/>
                </a:cubicBezTo>
                <a:cubicBezTo>
                  <a:pt x="3333" y="2382915"/>
                  <a:pt x="2365" y="2306905"/>
                  <a:pt x="0" y="1958362"/>
                </a:cubicBezTo>
                <a:cubicBezTo>
                  <a:pt x="-2365" y="1609819"/>
                  <a:pt x="-29732" y="1472948"/>
                  <a:pt x="0" y="1260863"/>
                </a:cubicBezTo>
                <a:cubicBezTo>
                  <a:pt x="29732" y="1048778"/>
                  <a:pt x="26134" y="855012"/>
                  <a:pt x="0" y="617018"/>
                </a:cubicBezTo>
                <a:cubicBezTo>
                  <a:pt x="-26134" y="379024"/>
                  <a:pt x="-26169" y="23069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183068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67BB9688-75FD-BF06-2FD6-954E12E2CEDD}"/>
              </a:ext>
            </a:extLst>
          </p:cNvPr>
          <p:cNvSpPr/>
          <p:nvPr/>
        </p:nvSpPr>
        <p:spPr>
          <a:xfrm>
            <a:off x="6179820" y="4469875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C1BFB66D-BA1E-8949-D17A-7DE5AF450FF6}"/>
              </a:ext>
            </a:extLst>
          </p:cNvPr>
          <p:cNvSpPr/>
          <p:nvPr/>
        </p:nvSpPr>
        <p:spPr>
          <a:xfrm>
            <a:off x="6408420" y="4344890"/>
            <a:ext cx="144780" cy="14478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0C7DCA16-9A31-E032-A327-86C50939FE5E}"/>
              </a:ext>
            </a:extLst>
          </p:cNvPr>
          <p:cNvSpPr/>
          <p:nvPr/>
        </p:nvSpPr>
        <p:spPr>
          <a:xfrm>
            <a:off x="5948155" y="4521682"/>
            <a:ext cx="124985" cy="124985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9E665CE4-4C65-2B94-F061-35D8B97425D0}"/>
              </a:ext>
            </a:extLst>
          </p:cNvPr>
          <p:cNvSpPr/>
          <p:nvPr/>
        </p:nvSpPr>
        <p:spPr>
          <a:xfrm>
            <a:off x="887081" y="4767055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712DCD19-F4D4-3477-1E44-26837EB92BF7}"/>
              </a:ext>
            </a:extLst>
          </p:cNvPr>
          <p:cNvSpPr/>
          <p:nvPr/>
        </p:nvSpPr>
        <p:spPr>
          <a:xfrm>
            <a:off x="829186" y="4501887"/>
            <a:ext cx="144780" cy="14478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76A25B-5B1E-F209-0717-C0F831878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36" y="1295987"/>
            <a:ext cx="2774198" cy="2593849"/>
          </a:xfrm>
          <a:custGeom>
            <a:avLst/>
            <a:gdLst>
              <a:gd name="connsiteX0" fmla="*/ 0 w 2774198"/>
              <a:gd name="connsiteY0" fmla="*/ 0 h 2593849"/>
              <a:gd name="connsiteX1" fmla="*/ 721291 w 2774198"/>
              <a:gd name="connsiteY1" fmla="*/ 0 h 2593849"/>
              <a:gd name="connsiteX2" fmla="*/ 1442583 w 2774198"/>
              <a:gd name="connsiteY2" fmla="*/ 0 h 2593849"/>
              <a:gd name="connsiteX3" fmla="*/ 2774198 w 2774198"/>
              <a:gd name="connsiteY3" fmla="*/ 0 h 2593849"/>
              <a:gd name="connsiteX4" fmla="*/ 2774198 w 2774198"/>
              <a:gd name="connsiteY4" fmla="*/ 570647 h 2593849"/>
              <a:gd name="connsiteX5" fmla="*/ 2774198 w 2774198"/>
              <a:gd name="connsiteY5" fmla="*/ 1270986 h 2593849"/>
              <a:gd name="connsiteX6" fmla="*/ 2774198 w 2774198"/>
              <a:gd name="connsiteY6" fmla="*/ 1841633 h 2593849"/>
              <a:gd name="connsiteX7" fmla="*/ 2774198 w 2774198"/>
              <a:gd name="connsiteY7" fmla="*/ 2593849 h 2593849"/>
              <a:gd name="connsiteX8" fmla="*/ 2052907 w 2774198"/>
              <a:gd name="connsiteY8" fmla="*/ 2593849 h 2593849"/>
              <a:gd name="connsiteX9" fmla="*/ 1359357 w 2774198"/>
              <a:gd name="connsiteY9" fmla="*/ 2593849 h 2593849"/>
              <a:gd name="connsiteX10" fmla="*/ 693550 w 2774198"/>
              <a:gd name="connsiteY10" fmla="*/ 2593849 h 2593849"/>
              <a:gd name="connsiteX11" fmla="*/ 0 w 2774198"/>
              <a:gd name="connsiteY11" fmla="*/ 2593849 h 2593849"/>
              <a:gd name="connsiteX12" fmla="*/ 0 w 2774198"/>
              <a:gd name="connsiteY12" fmla="*/ 1971325 h 2593849"/>
              <a:gd name="connsiteX13" fmla="*/ 0 w 2774198"/>
              <a:gd name="connsiteY13" fmla="*/ 1296925 h 2593849"/>
              <a:gd name="connsiteX14" fmla="*/ 0 w 2774198"/>
              <a:gd name="connsiteY14" fmla="*/ 726278 h 2593849"/>
              <a:gd name="connsiteX15" fmla="*/ 0 w 2774198"/>
              <a:gd name="connsiteY15" fmla="*/ 0 h 259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74198" h="2593849" fill="none" extrusionOk="0">
                <a:moveTo>
                  <a:pt x="0" y="0"/>
                </a:moveTo>
                <a:cubicBezTo>
                  <a:pt x="234459" y="-16057"/>
                  <a:pt x="383104" y="-24401"/>
                  <a:pt x="721291" y="0"/>
                </a:cubicBezTo>
                <a:cubicBezTo>
                  <a:pt x="1059478" y="24401"/>
                  <a:pt x="1151850" y="18415"/>
                  <a:pt x="1442583" y="0"/>
                </a:cubicBezTo>
                <a:cubicBezTo>
                  <a:pt x="1733316" y="-18415"/>
                  <a:pt x="2245030" y="-36492"/>
                  <a:pt x="2774198" y="0"/>
                </a:cubicBezTo>
                <a:cubicBezTo>
                  <a:pt x="2782676" y="282463"/>
                  <a:pt x="2779365" y="418102"/>
                  <a:pt x="2774198" y="570647"/>
                </a:cubicBezTo>
                <a:cubicBezTo>
                  <a:pt x="2769031" y="723192"/>
                  <a:pt x="2800707" y="965384"/>
                  <a:pt x="2774198" y="1270986"/>
                </a:cubicBezTo>
                <a:cubicBezTo>
                  <a:pt x="2747689" y="1576588"/>
                  <a:pt x="2768387" y="1664032"/>
                  <a:pt x="2774198" y="1841633"/>
                </a:cubicBezTo>
                <a:cubicBezTo>
                  <a:pt x="2780009" y="2019234"/>
                  <a:pt x="2799245" y="2401898"/>
                  <a:pt x="2774198" y="2593849"/>
                </a:cubicBezTo>
                <a:cubicBezTo>
                  <a:pt x="2552004" y="2608417"/>
                  <a:pt x="2305447" y="2565021"/>
                  <a:pt x="2052907" y="2593849"/>
                </a:cubicBezTo>
                <a:cubicBezTo>
                  <a:pt x="1800367" y="2622677"/>
                  <a:pt x="1683077" y="2577784"/>
                  <a:pt x="1359357" y="2593849"/>
                </a:cubicBezTo>
                <a:cubicBezTo>
                  <a:pt x="1035637" y="2609915"/>
                  <a:pt x="1015666" y="2598502"/>
                  <a:pt x="693550" y="2593849"/>
                </a:cubicBezTo>
                <a:cubicBezTo>
                  <a:pt x="371434" y="2589196"/>
                  <a:pt x="251202" y="2572245"/>
                  <a:pt x="0" y="2593849"/>
                </a:cubicBezTo>
                <a:cubicBezTo>
                  <a:pt x="1671" y="2389067"/>
                  <a:pt x="31107" y="2218985"/>
                  <a:pt x="0" y="1971325"/>
                </a:cubicBezTo>
                <a:cubicBezTo>
                  <a:pt x="-31107" y="1723665"/>
                  <a:pt x="-28996" y="1483128"/>
                  <a:pt x="0" y="1296925"/>
                </a:cubicBezTo>
                <a:cubicBezTo>
                  <a:pt x="28996" y="1110722"/>
                  <a:pt x="2214" y="859380"/>
                  <a:pt x="0" y="726278"/>
                </a:cubicBezTo>
                <a:cubicBezTo>
                  <a:pt x="-2214" y="593176"/>
                  <a:pt x="15972" y="212448"/>
                  <a:pt x="0" y="0"/>
                </a:cubicBezTo>
                <a:close/>
              </a:path>
              <a:path w="2774198" h="2593849" stroke="0" extrusionOk="0">
                <a:moveTo>
                  <a:pt x="0" y="0"/>
                </a:moveTo>
                <a:cubicBezTo>
                  <a:pt x="183456" y="-11237"/>
                  <a:pt x="517624" y="-1136"/>
                  <a:pt x="721291" y="0"/>
                </a:cubicBezTo>
                <a:cubicBezTo>
                  <a:pt x="924958" y="1136"/>
                  <a:pt x="1255633" y="12110"/>
                  <a:pt x="1470325" y="0"/>
                </a:cubicBezTo>
                <a:cubicBezTo>
                  <a:pt x="1685017" y="-12110"/>
                  <a:pt x="2164510" y="55691"/>
                  <a:pt x="2774198" y="0"/>
                </a:cubicBezTo>
                <a:cubicBezTo>
                  <a:pt x="2772772" y="217582"/>
                  <a:pt x="2755936" y="476474"/>
                  <a:pt x="2774198" y="596585"/>
                </a:cubicBezTo>
                <a:cubicBezTo>
                  <a:pt x="2792460" y="716697"/>
                  <a:pt x="2806474" y="937117"/>
                  <a:pt x="2774198" y="1270986"/>
                </a:cubicBezTo>
                <a:cubicBezTo>
                  <a:pt x="2741922" y="1604855"/>
                  <a:pt x="2766630" y="1741528"/>
                  <a:pt x="2774198" y="1945387"/>
                </a:cubicBezTo>
                <a:cubicBezTo>
                  <a:pt x="2781766" y="2149246"/>
                  <a:pt x="2804966" y="2419783"/>
                  <a:pt x="2774198" y="2593849"/>
                </a:cubicBezTo>
                <a:cubicBezTo>
                  <a:pt x="2618808" y="2619558"/>
                  <a:pt x="2407050" y="2606572"/>
                  <a:pt x="2136132" y="2593849"/>
                </a:cubicBezTo>
                <a:cubicBezTo>
                  <a:pt x="1865214" y="2581126"/>
                  <a:pt x="1619246" y="2574943"/>
                  <a:pt x="1442583" y="2593849"/>
                </a:cubicBezTo>
                <a:cubicBezTo>
                  <a:pt x="1265920" y="2612755"/>
                  <a:pt x="996959" y="2573655"/>
                  <a:pt x="693550" y="2593849"/>
                </a:cubicBezTo>
                <a:cubicBezTo>
                  <a:pt x="390141" y="2614043"/>
                  <a:pt x="163708" y="2599823"/>
                  <a:pt x="0" y="2593849"/>
                </a:cubicBezTo>
                <a:cubicBezTo>
                  <a:pt x="-33555" y="2392783"/>
                  <a:pt x="512" y="2038085"/>
                  <a:pt x="0" y="1893510"/>
                </a:cubicBezTo>
                <a:cubicBezTo>
                  <a:pt x="-512" y="1748935"/>
                  <a:pt x="3200" y="1472075"/>
                  <a:pt x="0" y="1270986"/>
                </a:cubicBezTo>
                <a:cubicBezTo>
                  <a:pt x="-3200" y="1069897"/>
                  <a:pt x="4128" y="891214"/>
                  <a:pt x="0" y="674401"/>
                </a:cubicBezTo>
                <a:cubicBezTo>
                  <a:pt x="-4128" y="457588"/>
                  <a:pt x="4545" y="22070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7454750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4"/>
          <p:cNvSpPr txBox="1">
            <a:spLocks noGrp="1"/>
          </p:cNvSpPr>
          <p:nvPr>
            <p:ph type="title"/>
          </p:nvPr>
        </p:nvSpPr>
        <p:spPr>
          <a:xfrm>
            <a:off x="753617" y="268871"/>
            <a:ext cx="7704000" cy="1231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Реализация добавления/удаления в/из Избранное</a:t>
            </a:r>
            <a:endParaRPr b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1970DE-DC7E-BBDD-299A-2B276046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90" y="2214777"/>
            <a:ext cx="4498042" cy="2380613"/>
          </a:xfrm>
          <a:custGeom>
            <a:avLst/>
            <a:gdLst>
              <a:gd name="connsiteX0" fmla="*/ 0 w 4498042"/>
              <a:gd name="connsiteY0" fmla="*/ 0 h 2380613"/>
              <a:gd name="connsiteX1" fmla="*/ 687558 w 4498042"/>
              <a:gd name="connsiteY1" fmla="*/ 0 h 2380613"/>
              <a:gd name="connsiteX2" fmla="*/ 1285155 w 4498042"/>
              <a:gd name="connsiteY2" fmla="*/ 0 h 2380613"/>
              <a:gd name="connsiteX3" fmla="*/ 1927732 w 4498042"/>
              <a:gd name="connsiteY3" fmla="*/ 0 h 2380613"/>
              <a:gd name="connsiteX4" fmla="*/ 2525329 w 4498042"/>
              <a:gd name="connsiteY4" fmla="*/ 0 h 2380613"/>
              <a:gd name="connsiteX5" fmla="*/ 3032965 w 4498042"/>
              <a:gd name="connsiteY5" fmla="*/ 0 h 2380613"/>
              <a:gd name="connsiteX6" fmla="*/ 3630562 w 4498042"/>
              <a:gd name="connsiteY6" fmla="*/ 0 h 2380613"/>
              <a:gd name="connsiteX7" fmla="*/ 4498042 w 4498042"/>
              <a:gd name="connsiteY7" fmla="*/ 0 h 2380613"/>
              <a:gd name="connsiteX8" fmla="*/ 4498042 w 4498042"/>
              <a:gd name="connsiteY8" fmla="*/ 523735 h 2380613"/>
              <a:gd name="connsiteX9" fmla="*/ 4498042 w 4498042"/>
              <a:gd name="connsiteY9" fmla="*/ 1118888 h 2380613"/>
              <a:gd name="connsiteX10" fmla="*/ 4498042 w 4498042"/>
              <a:gd name="connsiteY10" fmla="*/ 1690235 h 2380613"/>
              <a:gd name="connsiteX11" fmla="*/ 4498042 w 4498042"/>
              <a:gd name="connsiteY11" fmla="*/ 2380613 h 2380613"/>
              <a:gd name="connsiteX12" fmla="*/ 3855465 w 4498042"/>
              <a:gd name="connsiteY12" fmla="*/ 2380613 h 2380613"/>
              <a:gd name="connsiteX13" fmla="*/ 3122926 w 4498042"/>
              <a:gd name="connsiteY13" fmla="*/ 2380613 h 2380613"/>
              <a:gd name="connsiteX14" fmla="*/ 2480349 w 4498042"/>
              <a:gd name="connsiteY14" fmla="*/ 2380613 h 2380613"/>
              <a:gd name="connsiteX15" fmla="*/ 1972713 w 4498042"/>
              <a:gd name="connsiteY15" fmla="*/ 2380613 h 2380613"/>
              <a:gd name="connsiteX16" fmla="*/ 1375116 w 4498042"/>
              <a:gd name="connsiteY16" fmla="*/ 2380613 h 2380613"/>
              <a:gd name="connsiteX17" fmla="*/ 777519 w 4498042"/>
              <a:gd name="connsiteY17" fmla="*/ 2380613 h 2380613"/>
              <a:gd name="connsiteX18" fmla="*/ 0 w 4498042"/>
              <a:gd name="connsiteY18" fmla="*/ 2380613 h 2380613"/>
              <a:gd name="connsiteX19" fmla="*/ 0 w 4498042"/>
              <a:gd name="connsiteY19" fmla="*/ 1737847 h 2380613"/>
              <a:gd name="connsiteX20" fmla="*/ 0 w 4498042"/>
              <a:gd name="connsiteY20" fmla="*/ 1166500 h 2380613"/>
              <a:gd name="connsiteX21" fmla="*/ 0 w 4498042"/>
              <a:gd name="connsiteY21" fmla="*/ 595153 h 2380613"/>
              <a:gd name="connsiteX22" fmla="*/ 0 w 4498042"/>
              <a:gd name="connsiteY22" fmla="*/ 0 h 238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98042" h="2380613" fill="none" extrusionOk="0">
                <a:moveTo>
                  <a:pt x="0" y="0"/>
                </a:moveTo>
                <a:cubicBezTo>
                  <a:pt x="337549" y="10946"/>
                  <a:pt x="424671" y="-31639"/>
                  <a:pt x="687558" y="0"/>
                </a:cubicBezTo>
                <a:cubicBezTo>
                  <a:pt x="950445" y="31639"/>
                  <a:pt x="1077684" y="-11476"/>
                  <a:pt x="1285155" y="0"/>
                </a:cubicBezTo>
                <a:cubicBezTo>
                  <a:pt x="1492626" y="11476"/>
                  <a:pt x="1626833" y="-29928"/>
                  <a:pt x="1927732" y="0"/>
                </a:cubicBezTo>
                <a:cubicBezTo>
                  <a:pt x="2228631" y="29928"/>
                  <a:pt x="2231324" y="10265"/>
                  <a:pt x="2525329" y="0"/>
                </a:cubicBezTo>
                <a:cubicBezTo>
                  <a:pt x="2819334" y="-10265"/>
                  <a:pt x="2878402" y="19215"/>
                  <a:pt x="3032965" y="0"/>
                </a:cubicBezTo>
                <a:cubicBezTo>
                  <a:pt x="3187528" y="-19215"/>
                  <a:pt x="3401357" y="2123"/>
                  <a:pt x="3630562" y="0"/>
                </a:cubicBezTo>
                <a:cubicBezTo>
                  <a:pt x="3859767" y="-2123"/>
                  <a:pt x="4113114" y="18850"/>
                  <a:pt x="4498042" y="0"/>
                </a:cubicBezTo>
                <a:cubicBezTo>
                  <a:pt x="4494198" y="232005"/>
                  <a:pt x="4498861" y="317280"/>
                  <a:pt x="4498042" y="523735"/>
                </a:cubicBezTo>
                <a:cubicBezTo>
                  <a:pt x="4497223" y="730190"/>
                  <a:pt x="4481005" y="920462"/>
                  <a:pt x="4498042" y="1118888"/>
                </a:cubicBezTo>
                <a:cubicBezTo>
                  <a:pt x="4515079" y="1317314"/>
                  <a:pt x="4480483" y="1439387"/>
                  <a:pt x="4498042" y="1690235"/>
                </a:cubicBezTo>
                <a:cubicBezTo>
                  <a:pt x="4515601" y="1941083"/>
                  <a:pt x="4507477" y="2221544"/>
                  <a:pt x="4498042" y="2380613"/>
                </a:cubicBezTo>
                <a:cubicBezTo>
                  <a:pt x="4318728" y="2410045"/>
                  <a:pt x="4123284" y="2396381"/>
                  <a:pt x="3855465" y="2380613"/>
                </a:cubicBezTo>
                <a:cubicBezTo>
                  <a:pt x="3587646" y="2364845"/>
                  <a:pt x="3371080" y="2400314"/>
                  <a:pt x="3122926" y="2380613"/>
                </a:cubicBezTo>
                <a:cubicBezTo>
                  <a:pt x="2874772" y="2360912"/>
                  <a:pt x="2756015" y="2383464"/>
                  <a:pt x="2480349" y="2380613"/>
                </a:cubicBezTo>
                <a:cubicBezTo>
                  <a:pt x="2204683" y="2377762"/>
                  <a:pt x="2147589" y="2405809"/>
                  <a:pt x="1972713" y="2380613"/>
                </a:cubicBezTo>
                <a:cubicBezTo>
                  <a:pt x="1797837" y="2355417"/>
                  <a:pt x="1553483" y="2358975"/>
                  <a:pt x="1375116" y="2380613"/>
                </a:cubicBezTo>
                <a:cubicBezTo>
                  <a:pt x="1196749" y="2402251"/>
                  <a:pt x="1063705" y="2406809"/>
                  <a:pt x="777519" y="2380613"/>
                </a:cubicBezTo>
                <a:cubicBezTo>
                  <a:pt x="491333" y="2354417"/>
                  <a:pt x="323696" y="2386023"/>
                  <a:pt x="0" y="2380613"/>
                </a:cubicBezTo>
                <a:cubicBezTo>
                  <a:pt x="5171" y="2217585"/>
                  <a:pt x="-21413" y="1984155"/>
                  <a:pt x="0" y="1737847"/>
                </a:cubicBezTo>
                <a:cubicBezTo>
                  <a:pt x="21413" y="1491539"/>
                  <a:pt x="-27392" y="1328992"/>
                  <a:pt x="0" y="1166500"/>
                </a:cubicBezTo>
                <a:cubicBezTo>
                  <a:pt x="27392" y="1004008"/>
                  <a:pt x="27061" y="716514"/>
                  <a:pt x="0" y="595153"/>
                </a:cubicBezTo>
                <a:cubicBezTo>
                  <a:pt x="-27061" y="473792"/>
                  <a:pt x="3830" y="288482"/>
                  <a:pt x="0" y="0"/>
                </a:cubicBezTo>
                <a:close/>
              </a:path>
              <a:path w="4498042" h="2380613" stroke="0" extrusionOk="0">
                <a:moveTo>
                  <a:pt x="0" y="0"/>
                </a:moveTo>
                <a:cubicBezTo>
                  <a:pt x="229383" y="20619"/>
                  <a:pt x="300175" y="18592"/>
                  <a:pt x="597597" y="0"/>
                </a:cubicBezTo>
                <a:cubicBezTo>
                  <a:pt x="895019" y="-18592"/>
                  <a:pt x="1015256" y="-31146"/>
                  <a:pt x="1330135" y="0"/>
                </a:cubicBezTo>
                <a:cubicBezTo>
                  <a:pt x="1645014" y="31146"/>
                  <a:pt x="1912402" y="36013"/>
                  <a:pt x="2062674" y="0"/>
                </a:cubicBezTo>
                <a:cubicBezTo>
                  <a:pt x="2212946" y="-36013"/>
                  <a:pt x="2441650" y="6703"/>
                  <a:pt x="2750231" y="0"/>
                </a:cubicBezTo>
                <a:cubicBezTo>
                  <a:pt x="3058812" y="-6703"/>
                  <a:pt x="3081158" y="3674"/>
                  <a:pt x="3347828" y="0"/>
                </a:cubicBezTo>
                <a:cubicBezTo>
                  <a:pt x="3614498" y="-3674"/>
                  <a:pt x="3726825" y="4442"/>
                  <a:pt x="3855465" y="0"/>
                </a:cubicBezTo>
                <a:cubicBezTo>
                  <a:pt x="3984105" y="-4442"/>
                  <a:pt x="4213585" y="21811"/>
                  <a:pt x="4498042" y="0"/>
                </a:cubicBezTo>
                <a:cubicBezTo>
                  <a:pt x="4522555" y="295349"/>
                  <a:pt x="4495791" y="433843"/>
                  <a:pt x="4498042" y="618959"/>
                </a:cubicBezTo>
                <a:cubicBezTo>
                  <a:pt x="4500293" y="804075"/>
                  <a:pt x="4508931" y="928031"/>
                  <a:pt x="4498042" y="1142694"/>
                </a:cubicBezTo>
                <a:cubicBezTo>
                  <a:pt x="4487153" y="1357357"/>
                  <a:pt x="4482978" y="1575765"/>
                  <a:pt x="4498042" y="1761654"/>
                </a:cubicBezTo>
                <a:cubicBezTo>
                  <a:pt x="4513106" y="1947543"/>
                  <a:pt x="4506367" y="2218640"/>
                  <a:pt x="4498042" y="2380613"/>
                </a:cubicBezTo>
                <a:cubicBezTo>
                  <a:pt x="4223362" y="2382914"/>
                  <a:pt x="4061509" y="2376627"/>
                  <a:pt x="3900445" y="2380613"/>
                </a:cubicBezTo>
                <a:cubicBezTo>
                  <a:pt x="3739381" y="2384599"/>
                  <a:pt x="3594568" y="2372188"/>
                  <a:pt x="3302848" y="2380613"/>
                </a:cubicBezTo>
                <a:cubicBezTo>
                  <a:pt x="3011128" y="2389038"/>
                  <a:pt x="2788315" y="2377100"/>
                  <a:pt x="2615290" y="2380613"/>
                </a:cubicBezTo>
                <a:cubicBezTo>
                  <a:pt x="2442265" y="2384126"/>
                  <a:pt x="2208480" y="2391007"/>
                  <a:pt x="2062674" y="2380613"/>
                </a:cubicBezTo>
                <a:cubicBezTo>
                  <a:pt x="1916868" y="2370219"/>
                  <a:pt x="1791778" y="2396803"/>
                  <a:pt x="1555037" y="2380613"/>
                </a:cubicBezTo>
                <a:cubicBezTo>
                  <a:pt x="1318296" y="2364423"/>
                  <a:pt x="1054489" y="2367302"/>
                  <a:pt x="912460" y="2380613"/>
                </a:cubicBezTo>
                <a:cubicBezTo>
                  <a:pt x="770431" y="2393924"/>
                  <a:pt x="427223" y="2402663"/>
                  <a:pt x="0" y="2380613"/>
                </a:cubicBezTo>
                <a:cubicBezTo>
                  <a:pt x="8998" y="2180058"/>
                  <a:pt x="-7044" y="1951948"/>
                  <a:pt x="0" y="1785460"/>
                </a:cubicBezTo>
                <a:cubicBezTo>
                  <a:pt x="7044" y="1618972"/>
                  <a:pt x="6040" y="1377439"/>
                  <a:pt x="0" y="1237919"/>
                </a:cubicBezTo>
                <a:cubicBezTo>
                  <a:pt x="-6040" y="1098399"/>
                  <a:pt x="3873" y="842636"/>
                  <a:pt x="0" y="595153"/>
                </a:cubicBezTo>
                <a:cubicBezTo>
                  <a:pt x="-3873" y="347670"/>
                  <a:pt x="-10483" y="21667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6070922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oogle Shape;1137;p59" title="Gráfico">
            <a:hlinkClick r:id="rId4"/>
            <a:extLst>
              <a:ext uri="{FF2B5EF4-FFF2-40B4-BE49-F238E27FC236}">
                <a16:creationId xmlns:a16="http://schemas.microsoft.com/office/drawing/2014/main" id="{6AB87135-E254-3E3A-B6BE-D5FA5B6DC42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91184" y="2876697"/>
            <a:ext cx="2037168" cy="14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45B70E7-2280-7D64-92D5-79C48488C933}"/>
              </a:ext>
            </a:extLst>
          </p:cNvPr>
          <p:cNvSpPr/>
          <p:nvPr/>
        </p:nvSpPr>
        <p:spPr>
          <a:xfrm>
            <a:off x="860030" y="433560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DA24EBD7-44D1-2EDC-EEBB-FD6341A540FE}"/>
              </a:ext>
            </a:extLst>
          </p:cNvPr>
          <p:cNvSpPr/>
          <p:nvPr/>
        </p:nvSpPr>
        <p:spPr>
          <a:xfrm flipH="1" flipV="1">
            <a:off x="1119784" y="268871"/>
            <a:ext cx="167996" cy="167996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BBC53F4E-277C-4859-D83E-59F8EC889932}"/>
              </a:ext>
            </a:extLst>
          </p:cNvPr>
          <p:cNvSpPr/>
          <p:nvPr/>
        </p:nvSpPr>
        <p:spPr>
          <a:xfrm>
            <a:off x="891184" y="2312991"/>
            <a:ext cx="107036" cy="107036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96E503-9D61-2FA8-4D63-1ADCE5EF8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30" y="1151105"/>
            <a:ext cx="3929903" cy="854603"/>
          </a:xfrm>
          <a:custGeom>
            <a:avLst/>
            <a:gdLst>
              <a:gd name="connsiteX0" fmla="*/ 0 w 3929903"/>
              <a:gd name="connsiteY0" fmla="*/ 0 h 854603"/>
              <a:gd name="connsiteX1" fmla="*/ 733582 w 3929903"/>
              <a:gd name="connsiteY1" fmla="*/ 0 h 854603"/>
              <a:gd name="connsiteX2" fmla="*/ 1388566 w 3929903"/>
              <a:gd name="connsiteY2" fmla="*/ 0 h 854603"/>
              <a:gd name="connsiteX3" fmla="*/ 1925652 w 3929903"/>
              <a:gd name="connsiteY3" fmla="*/ 0 h 854603"/>
              <a:gd name="connsiteX4" fmla="*/ 2659234 w 3929903"/>
              <a:gd name="connsiteY4" fmla="*/ 0 h 854603"/>
              <a:gd name="connsiteX5" fmla="*/ 3274919 w 3929903"/>
              <a:gd name="connsiteY5" fmla="*/ 0 h 854603"/>
              <a:gd name="connsiteX6" fmla="*/ 3929903 w 3929903"/>
              <a:gd name="connsiteY6" fmla="*/ 0 h 854603"/>
              <a:gd name="connsiteX7" fmla="*/ 3929903 w 3929903"/>
              <a:gd name="connsiteY7" fmla="*/ 418755 h 854603"/>
              <a:gd name="connsiteX8" fmla="*/ 3929903 w 3929903"/>
              <a:gd name="connsiteY8" fmla="*/ 854603 h 854603"/>
              <a:gd name="connsiteX9" fmla="*/ 3353517 w 3929903"/>
              <a:gd name="connsiteY9" fmla="*/ 854603 h 854603"/>
              <a:gd name="connsiteX10" fmla="*/ 2816430 w 3929903"/>
              <a:gd name="connsiteY10" fmla="*/ 854603 h 854603"/>
              <a:gd name="connsiteX11" fmla="*/ 2161447 w 3929903"/>
              <a:gd name="connsiteY11" fmla="*/ 854603 h 854603"/>
              <a:gd name="connsiteX12" fmla="*/ 1545762 w 3929903"/>
              <a:gd name="connsiteY12" fmla="*/ 854603 h 854603"/>
              <a:gd name="connsiteX13" fmla="*/ 812180 w 3929903"/>
              <a:gd name="connsiteY13" fmla="*/ 854603 h 854603"/>
              <a:gd name="connsiteX14" fmla="*/ 0 w 3929903"/>
              <a:gd name="connsiteY14" fmla="*/ 854603 h 854603"/>
              <a:gd name="connsiteX15" fmla="*/ 0 w 3929903"/>
              <a:gd name="connsiteY15" fmla="*/ 444394 h 854603"/>
              <a:gd name="connsiteX16" fmla="*/ 0 w 3929903"/>
              <a:gd name="connsiteY16" fmla="*/ 0 h 85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29903" h="854603" fill="none" extrusionOk="0">
                <a:moveTo>
                  <a:pt x="0" y="0"/>
                </a:moveTo>
                <a:cubicBezTo>
                  <a:pt x="207558" y="32960"/>
                  <a:pt x="490883" y="-7104"/>
                  <a:pt x="733582" y="0"/>
                </a:cubicBezTo>
                <a:cubicBezTo>
                  <a:pt x="976281" y="7104"/>
                  <a:pt x="1209336" y="-28892"/>
                  <a:pt x="1388566" y="0"/>
                </a:cubicBezTo>
                <a:cubicBezTo>
                  <a:pt x="1567796" y="28892"/>
                  <a:pt x="1773176" y="13862"/>
                  <a:pt x="1925652" y="0"/>
                </a:cubicBezTo>
                <a:cubicBezTo>
                  <a:pt x="2078128" y="-13862"/>
                  <a:pt x="2403834" y="9362"/>
                  <a:pt x="2659234" y="0"/>
                </a:cubicBezTo>
                <a:cubicBezTo>
                  <a:pt x="2914634" y="-9362"/>
                  <a:pt x="3094946" y="19392"/>
                  <a:pt x="3274919" y="0"/>
                </a:cubicBezTo>
                <a:cubicBezTo>
                  <a:pt x="3454893" y="-19392"/>
                  <a:pt x="3722292" y="12230"/>
                  <a:pt x="3929903" y="0"/>
                </a:cubicBezTo>
                <a:cubicBezTo>
                  <a:pt x="3944405" y="144459"/>
                  <a:pt x="3936640" y="323385"/>
                  <a:pt x="3929903" y="418755"/>
                </a:cubicBezTo>
                <a:cubicBezTo>
                  <a:pt x="3923166" y="514126"/>
                  <a:pt x="3949691" y="666692"/>
                  <a:pt x="3929903" y="854603"/>
                </a:cubicBezTo>
                <a:cubicBezTo>
                  <a:pt x="3797540" y="829158"/>
                  <a:pt x="3613511" y="852955"/>
                  <a:pt x="3353517" y="854603"/>
                </a:cubicBezTo>
                <a:cubicBezTo>
                  <a:pt x="3093523" y="856251"/>
                  <a:pt x="3037410" y="830578"/>
                  <a:pt x="2816430" y="854603"/>
                </a:cubicBezTo>
                <a:cubicBezTo>
                  <a:pt x="2595450" y="878628"/>
                  <a:pt x="2333290" y="855616"/>
                  <a:pt x="2161447" y="854603"/>
                </a:cubicBezTo>
                <a:cubicBezTo>
                  <a:pt x="1989604" y="853590"/>
                  <a:pt x="1683031" y="843504"/>
                  <a:pt x="1545762" y="854603"/>
                </a:cubicBezTo>
                <a:cubicBezTo>
                  <a:pt x="1408494" y="865702"/>
                  <a:pt x="1103357" y="865946"/>
                  <a:pt x="812180" y="854603"/>
                </a:cubicBezTo>
                <a:cubicBezTo>
                  <a:pt x="521003" y="843260"/>
                  <a:pt x="340903" y="868858"/>
                  <a:pt x="0" y="854603"/>
                </a:cubicBezTo>
                <a:cubicBezTo>
                  <a:pt x="12386" y="685890"/>
                  <a:pt x="1254" y="623145"/>
                  <a:pt x="0" y="444394"/>
                </a:cubicBezTo>
                <a:cubicBezTo>
                  <a:pt x="-1254" y="265643"/>
                  <a:pt x="3169" y="167665"/>
                  <a:pt x="0" y="0"/>
                </a:cubicBezTo>
                <a:close/>
              </a:path>
              <a:path w="3929903" h="854603" stroke="0" extrusionOk="0">
                <a:moveTo>
                  <a:pt x="0" y="0"/>
                </a:moveTo>
                <a:cubicBezTo>
                  <a:pt x="226638" y="-1694"/>
                  <a:pt x="320295" y="-21335"/>
                  <a:pt x="576386" y="0"/>
                </a:cubicBezTo>
                <a:cubicBezTo>
                  <a:pt x="832477" y="21335"/>
                  <a:pt x="997054" y="21740"/>
                  <a:pt x="1270669" y="0"/>
                </a:cubicBezTo>
                <a:cubicBezTo>
                  <a:pt x="1544284" y="-21740"/>
                  <a:pt x="1628222" y="19206"/>
                  <a:pt x="1886353" y="0"/>
                </a:cubicBezTo>
                <a:cubicBezTo>
                  <a:pt x="2144484" y="-19206"/>
                  <a:pt x="2215102" y="-23189"/>
                  <a:pt x="2502038" y="0"/>
                </a:cubicBezTo>
                <a:cubicBezTo>
                  <a:pt x="2788974" y="23189"/>
                  <a:pt x="2867051" y="1518"/>
                  <a:pt x="3078424" y="0"/>
                </a:cubicBezTo>
                <a:cubicBezTo>
                  <a:pt x="3289797" y="-1518"/>
                  <a:pt x="3596680" y="-23257"/>
                  <a:pt x="3929903" y="0"/>
                </a:cubicBezTo>
                <a:cubicBezTo>
                  <a:pt x="3947372" y="104432"/>
                  <a:pt x="3924413" y="313351"/>
                  <a:pt x="3929903" y="427302"/>
                </a:cubicBezTo>
                <a:cubicBezTo>
                  <a:pt x="3935393" y="541253"/>
                  <a:pt x="3923044" y="759022"/>
                  <a:pt x="3929903" y="854603"/>
                </a:cubicBezTo>
                <a:cubicBezTo>
                  <a:pt x="3673201" y="852042"/>
                  <a:pt x="3438289" y="858092"/>
                  <a:pt x="3314218" y="854603"/>
                </a:cubicBezTo>
                <a:cubicBezTo>
                  <a:pt x="3190147" y="851114"/>
                  <a:pt x="2804217" y="866279"/>
                  <a:pt x="2659234" y="854603"/>
                </a:cubicBezTo>
                <a:cubicBezTo>
                  <a:pt x="2514251" y="842927"/>
                  <a:pt x="2285426" y="846982"/>
                  <a:pt x="1925652" y="854603"/>
                </a:cubicBezTo>
                <a:cubicBezTo>
                  <a:pt x="1565878" y="862224"/>
                  <a:pt x="1487730" y="879545"/>
                  <a:pt x="1231370" y="854603"/>
                </a:cubicBezTo>
                <a:cubicBezTo>
                  <a:pt x="975010" y="829661"/>
                  <a:pt x="456318" y="905103"/>
                  <a:pt x="0" y="854603"/>
                </a:cubicBezTo>
                <a:cubicBezTo>
                  <a:pt x="-20203" y="737765"/>
                  <a:pt x="-17938" y="606663"/>
                  <a:pt x="0" y="435848"/>
                </a:cubicBezTo>
                <a:cubicBezTo>
                  <a:pt x="17938" y="265034"/>
                  <a:pt x="-3439" y="21608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095998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 txBox="1">
            <a:spLocks noGrp="1"/>
          </p:cNvSpPr>
          <p:nvPr>
            <p:ph type="title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Тестирование</a:t>
            </a:r>
            <a:endParaRPr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16" name="Google Shape;816;p46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9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Далее представлены примеры работы бота</a:t>
            </a:r>
            <a:endParaRPr dirty="0">
              <a:solidFill>
                <a:schemeClr val="bg1">
                  <a:lumMod val="9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17" name="Google Shape;817;p46"/>
          <p:cNvCxnSpPr>
            <a:endCxn id="815" idx="0"/>
          </p:cNvCxnSpPr>
          <p:nvPr/>
        </p:nvCxnSpPr>
        <p:spPr>
          <a:xfrm rot="-5400000" flipH="1">
            <a:off x="3319200" y="302813"/>
            <a:ext cx="1700100" cy="805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18" name="Google Shape;818;p46"/>
          <p:cNvCxnSpPr>
            <a:stCxn id="815" idx="3"/>
            <a:endCxn id="816" idx="3"/>
          </p:cNvCxnSpPr>
          <p:nvPr/>
        </p:nvCxnSpPr>
        <p:spPr>
          <a:xfrm>
            <a:off x="7860000" y="2235713"/>
            <a:ext cx="600" cy="1038000"/>
          </a:xfrm>
          <a:prstGeom prst="bentConnector3">
            <a:avLst>
              <a:gd name="adj1" fmla="val 39687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19" name="Google Shape;819;p46"/>
          <p:cNvCxnSpPr>
            <a:stCxn id="816" idx="2"/>
          </p:cNvCxnSpPr>
          <p:nvPr/>
        </p:nvCxnSpPr>
        <p:spPr>
          <a:xfrm rot="-5400000" flipH="1">
            <a:off x="6153300" y="1875188"/>
            <a:ext cx="863100" cy="40257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0" name="Google Shape;820;p46"/>
          <p:cNvCxnSpPr/>
          <p:nvPr/>
        </p:nvCxnSpPr>
        <p:spPr>
          <a:xfrm rot="-5400000" flipH="1">
            <a:off x="3479575" y="38925"/>
            <a:ext cx="1422900" cy="98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A4358266-FCB9-0C0F-B274-617FAF7D186C}"/>
              </a:ext>
            </a:extLst>
          </p:cNvPr>
          <p:cNvSpPr/>
          <p:nvPr/>
        </p:nvSpPr>
        <p:spPr>
          <a:xfrm>
            <a:off x="1433008" y="303825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394D9DE9-8595-2657-73E7-8F3B94DB840A}"/>
              </a:ext>
            </a:extLst>
          </p:cNvPr>
          <p:cNvSpPr/>
          <p:nvPr/>
        </p:nvSpPr>
        <p:spPr>
          <a:xfrm>
            <a:off x="1873400" y="303825"/>
            <a:ext cx="136936" cy="136936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475AFBAB-AA2B-A9AD-A49D-7CB2D4801292}"/>
              </a:ext>
            </a:extLst>
          </p:cNvPr>
          <p:cNvSpPr/>
          <p:nvPr/>
        </p:nvSpPr>
        <p:spPr>
          <a:xfrm flipV="1">
            <a:off x="1492287" y="705563"/>
            <a:ext cx="110042" cy="110042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37621ECC-8D00-C05E-124B-CC9F1452A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0">
            <a:extLst>
              <a:ext uri="{FF2B5EF4-FFF2-40B4-BE49-F238E27FC236}">
                <a16:creationId xmlns:a16="http://schemas.microsoft.com/office/drawing/2014/main" id="{343EB064-D762-D0DF-2C43-0FF09E4BF61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53069" y="411320"/>
            <a:ext cx="4051003" cy="901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bg1">
                    <a:lumMod val="2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Структура сообщения от бота</a:t>
            </a:r>
            <a:endParaRPr sz="2400" dirty="0">
              <a:solidFill>
                <a:schemeClr val="bg1">
                  <a:lumMod val="2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41B8FD-66AE-D233-596E-F71CC958D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685" y="497541"/>
            <a:ext cx="3041422" cy="426271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E8FFCC-D02F-5B55-E161-7C29341379CB}"/>
              </a:ext>
            </a:extLst>
          </p:cNvPr>
          <p:cNvSpPr/>
          <p:nvPr/>
        </p:nvSpPr>
        <p:spPr>
          <a:xfrm>
            <a:off x="4804072" y="699247"/>
            <a:ext cx="1183231" cy="14791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5AA9F3A-D03F-724D-0DD5-9D457E881552}"/>
              </a:ext>
            </a:extLst>
          </p:cNvPr>
          <p:cNvSpPr/>
          <p:nvPr/>
        </p:nvSpPr>
        <p:spPr>
          <a:xfrm>
            <a:off x="4804070" y="2398000"/>
            <a:ext cx="2924624" cy="183782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2188008-DEA4-90DF-DF1D-025FF13CFE73}"/>
              </a:ext>
            </a:extLst>
          </p:cNvPr>
          <p:cNvSpPr/>
          <p:nvPr/>
        </p:nvSpPr>
        <p:spPr>
          <a:xfrm>
            <a:off x="4804072" y="1024917"/>
            <a:ext cx="1092464" cy="14791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60EFD8-A4E2-C5A8-6AE3-E6E44847CEB9}"/>
              </a:ext>
            </a:extLst>
          </p:cNvPr>
          <p:cNvSpPr/>
          <p:nvPr/>
        </p:nvSpPr>
        <p:spPr>
          <a:xfrm>
            <a:off x="4804072" y="1202669"/>
            <a:ext cx="1005057" cy="14791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7ADED03-C44C-22C5-CA86-88355F4429F6}"/>
              </a:ext>
            </a:extLst>
          </p:cNvPr>
          <p:cNvSpPr/>
          <p:nvPr/>
        </p:nvSpPr>
        <p:spPr>
          <a:xfrm>
            <a:off x="4804071" y="1380421"/>
            <a:ext cx="2927988" cy="62991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2DF7103-44F7-B89F-7BBF-D1C5C816107D}"/>
              </a:ext>
            </a:extLst>
          </p:cNvPr>
          <p:cNvSpPr/>
          <p:nvPr/>
        </p:nvSpPr>
        <p:spPr>
          <a:xfrm>
            <a:off x="4804073" y="2022597"/>
            <a:ext cx="467176" cy="12893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0F7E7E-1E42-8128-59F0-0CF440A20FB9}"/>
              </a:ext>
            </a:extLst>
          </p:cNvPr>
          <p:cNvSpPr/>
          <p:nvPr/>
        </p:nvSpPr>
        <p:spPr>
          <a:xfrm>
            <a:off x="4807434" y="2201263"/>
            <a:ext cx="2924625" cy="1788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538A726-2E0B-4A6D-66C6-DA131C19D8B4}"/>
              </a:ext>
            </a:extLst>
          </p:cNvPr>
          <p:cNvSpPr/>
          <p:nvPr/>
        </p:nvSpPr>
        <p:spPr>
          <a:xfrm>
            <a:off x="4804071" y="862082"/>
            <a:ext cx="1183231" cy="14791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8DCBC9B-125B-1529-7A34-C739E46FCEE5}"/>
              </a:ext>
            </a:extLst>
          </p:cNvPr>
          <p:cNvSpPr/>
          <p:nvPr/>
        </p:nvSpPr>
        <p:spPr>
          <a:xfrm>
            <a:off x="4804071" y="4253695"/>
            <a:ext cx="2924623" cy="1636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99D853A-7219-8DE9-6D24-F4CF6B2CBDE9}"/>
              </a:ext>
            </a:extLst>
          </p:cNvPr>
          <p:cNvSpPr/>
          <p:nvPr/>
        </p:nvSpPr>
        <p:spPr>
          <a:xfrm>
            <a:off x="4804069" y="4584262"/>
            <a:ext cx="514243" cy="1636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7CFC511-8513-CD39-E9E3-9A3CAAE40CB6}"/>
              </a:ext>
            </a:extLst>
          </p:cNvPr>
          <p:cNvSpPr/>
          <p:nvPr/>
        </p:nvSpPr>
        <p:spPr>
          <a:xfrm>
            <a:off x="5350305" y="4584262"/>
            <a:ext cx="514244" cy="1636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572DEDD9-7DDD-65F9-5A64-E2363AF9170B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3728198" y="773206"/>
            <a:ext cx="1075875" cy="77372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0523AF7-903D-4608-CFE6-5E7E9B17E8CF}"/>
              </a:ext>
            </a:extLst>
          </p:cNvPr>
          <p:cNvSpPr txBox="1"/>
          <p:nvPr/>
        </p:nvSpPr>
        <p:spPr>
          <a:xfrm>
            <a:off x="1839700" y="1282628"/>
            <a:ext cx="2318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Название фильма на русском и оригинале + год создания</a:t>
            </a:r>
          </a:p>
        </p:txBody>
      </p:sp>
      <p:cxnSp>
        <p:nvCxnSpPr>
          <p:cNvPr id="57" name="Соединитель: уступ 56">
            <a:extLst>
              <a:ext uri="{FF2B5EF4-FFF2-40B4-BE49-F238E27FC236}">
                <a16:creationId xmlns:a16="http://schemas.microsoft.com/office/drawing/2014/main" id="{590ED8B5-E63A-7E34-8B22-385F7C0DD16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3230657" y="936040"/>
            <a:ext cx="1573415" cy="893635"/>
          </a:xfrm>
          <a:prstGeom prst="bentConnector3">
            <a:avLst>
              <a:gd name="adj1" fmla="val 3141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A84B8C0-3E4E-C369-F603-902A25FA316B}"/>
              </a:ext>
            </a:extLst>
          </p:cNvPr>
          <p:cNvSpPr txBox="1"/>
          <p:nvPr/>
        </p:nvSpPr>
        <p:spPr>
          <a:xfrm>
            <a:off x="1088527" y="1684396"/>
            <a:ext cx="2274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Рейтинг на Кинопоиске и </a:t>
            </a:r>
            <a:r>
              <a:rPr lang="en-US" sz="1100" dirty="0">
                <a:solidFill>
                  <a:schemeClr val="bg2"/>
                </a:solidFill>
                <a:latin typeface="Proxima Nova" panose="020B0604020202020204" charset="0"/>
              </a:rPr>
              <a:t>IMDb</a:t>
            </a:r>
            <a:endParaRPr lang="ru-RU" sz="1100" dirty="0">
              <a:solidFill>
                <a:schemeClr val="bg2"/>
              </a:solidFill>
              <a:latin typeface="Proxima Nova" panose="020B0604020202020204" charset="0"/>
            </a:endParaRPr>
          </a:p>
        </p:txBody>
      </p:sp>
      <p:cxnSp>
        <p:nvCxnSpPr>
          <p:cNvPr id="62" name="Соединитель: уступ 61">
            <a:extLst>
              <a:ext uri="{FF2B5EF4-FFF2-40B4-BE49-F238E27FC236}">
                <a16:creationId xmlns:a16="http://schemas.microsoft.com/office/drawing/2014/main" id="{EF5C935B-DE29-337F-0EFE-45C8DFF21BE2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711610" y="1098876"/>
            <a:ext cx="1092462" cy="978150"/>
          </a:xfrm>
          <a:prstGeom prst="bentConnector3">
            <a:avLst>
              <a:gd name="adj1" fmla="val 4076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7" name="TextBox 576">
            <a:extLst>
              <a:ext uri="{FF2B5EF4-FFF2-40B4-BE49-F238E27FC236}">
                <a16:creationId xmlns:a16="http://schemas.microsoft.com/office/drawing/2014/main" id="{09CF6742-244C-8F87-964D-6260C67619D0}"/>
              </a:ext>
            </a:extLst>
          </p:cNvPr>
          <p:cNvSpPr txBox="1"/>
          <p:nvPr/>
        </p:nvSpPr>
        <p:spPr>
          <a:xfrm>
            <a:off x="2655639" y="1939130"/>
            <a:ext cx="1929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Жанр фильма</a:t>
            </a:r>
          </a:p>
        </p:txBody>
      </p:sp>
      <p:cxnSp>
        <p:nvCxnSpPr>
          <p:cNvPr id="579" name="Соединитель: уступ 578">
            <a:extLst>
              <a:ext uri="{FF2B5EF4-FFF2-40B4-BE49-F238E27FC236}">
                <a16:creationId xmlns:a16="http://schemas.microsoft.com/office/drawing/2014/main" id="{699C9E55-C348-ED12-A364-65612B2B5C7B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1593634" y="1276628"/>
            <a:ext cx="3210438" cy="973370"/>
          </a:xfrm>
          <a:prstGeom prst="bentConnector3">
            <a:avLst>
              <a:gd name="adj1" fmla="val 1240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TextBox 586">
            <a:extLst>
              <a:ext uri="{FF2B5EF4-FFF2-40B4-BE49-F238E27FC236}">
                <a16:creationId xmlns:a16="http://schemas.microsoft.com/office/drawing/2014/main" id="{BC3FC6AA-0A47-0C80-94DB-9EE74EA9E55B}"/>
              </a:ext>
            </a:extLst>
          </p:cNvPr>
          <p:cNvSpPr txBox="1"/>
          <p:nvPr/>
        </p:nvSpPr>
        <p:spPr>
          <a:xfrm>
            <a:off x="991828" y="2109425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Страна</a:t>
            </a:r>
          </a:p>
        </p:txBody>
      </p:sp>
      <p:cxnSp>
        <p:nvCxnSpPr>
          <p:cNvPr id="589" name="Соединитель: уступ 588">
            <a:extLst>
              <a:ext uri="{FF2B5EF4-FFF2-40B4-BE49-F238E27FC236}">
                <a16:creationId xmlns:a16="http://schemas.microsoft.com/office/drawing/2014/main" id="{0E8B427D-4700-D368-1ECE-0694FC4C496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49017" y="1695375"/>
            <a:ext cx="2255054" cy="739689"/>
          </a:xfrm>
          <a:prstGeom prst="bentConnector3">
            <a:avLst>
              <a:gd name="adj1" fmla="val 15414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8475BE52-9B22-54D4-4F16-E84DC3233946}"/>
              </a:ext>
            </a:extLst>
          </p:cNvPr>
          <p:cNvSpPr txBox="1"/>
          <p:nvPr/>
        </p:nvSpPr>
        <p:spPr>
          <a:xfrm>
            <a:off x="1227358" y="2304133"/>
            <a:ext cx="1455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Описание фильма</a:t>
            </a:r>
          </a:p>
        </p:txBody>
      </p:sp>
      <p:cxnSp>
        <p:nvCxnSpPr>
          <p:cNvPr id="594" name="Соединитель: уступ 593">
            <a:extLst>
              <a:ext uri="{FF2B5EF4-FFF2-40B4-BE49-F238E27FC236}">
                <a16:creationId xmlns:a16="http://schemas.microsoft.com/office/drawing/2014/main" id="{3E8E5290-E634-075A-35FF-0C35D9B9B7EB}"/>
              </a:ext>
            </a:extLst>
          </p:cNvPr>
          <p:cNvCxnSpPr>
            <a:cxnSpLocks/>
            <a:stCxn id="11" idx="1"/>
            <a:endCxn id="597" idx="3"/>
          </p:cNvCxnSpPr>
          <p:nvPr/>
        </p:nvCxnSpPr>
        <p:spPr>
          <a:xfrm rot="10800000" flipV="1">
            <a:off x="4287159" y="2087062"/>
            <a:ext cx="516914" cy="541937"/>
          </a:xfrm>
          <a:prstGeom prst="bentConnector3">
            <a:avLst>
              <a:gd name="adj1" fmla="val 57154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7" name="TextBox 596">
            <a:extLst>
              <a:ext uri="{FF2B5EF4-FFF2-40B4-BE49-F238E27FC236}">
                <a16:creationId xmlns:a16="http://schemas.microsoft.com/office/drawing/2014/main" id="{F3041551-5F48-77D9-AA20-052AC480D48D}"/>
              </a:ext>
            </a:extLst>
          </p:cNvPr>
          <p:cNvSpPr txBox="1"/>
          <p:nvPr/>
        </p:nvSpPr>
        <p:spPr>
          <a:xfrm>
            <a:off x="2438188" y="2498195"/>
            <a:ext cx="1848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  <a:latin typeface="Proxima Nova" panose="020B0604020202020204" charset="0"/>
              </a:rPr>
              <a:t>Id </a:t>
            </a:r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фильма на Кинопоиске</a:t>
            </a:r>
          </a:p>
        </p:txBody>
      </p:sp>
      <p:cxnSp>
        <p:nvCxnSpPr>
          <p:cNvPr id="599" name="Соединитель: уступ 598">
            <a:extLst>
              <a:ext uri="{FF2B5EF4-FFF2-40B4-BE49-F238E27FC236}">
                <a16:creationId xmlns:a16="http://schemas.microsoft.com/office/drawing/2014/main" id="{764428FD-B31E-48ED-46B5-D513ED1615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98703" y="2290694"/>
            <a:ext cx="1405367" cy="569099"/>
          </a:xfrm>
          <a:prstGeom prst="bentConnector3">
            <a:avLst>
              <a:gd name="adj1" fmla="val 1746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88690BC3-542C-DF78-976C-7DB0C59D1FB6}"/>
              </a:ext>
            </a:extLst>
          </p:cNvPr>
          <p:cNvSpPr txBox="1"/>
          <p:nvPr/>
        </p:nvSpPr>
        <p:spPr>
          <a:xfrm>
            <a:off x="1991497" y="2738775"/>
            <a:ext cx="1751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Ссылка на трейлер фильма</a:t>
            </a:r>
          </a:p>
        </p:txBody>
      </p:sp>
      <p:cxnSp>
        <p:nvCxnSpPr>
          <p:cNvPr id="604" name="Соединитель: уступ 603">
            <a:extLst>
              <a:ext uri="{FF2B5EF4-FFF2-40B4-BE49-F238E27FC236}">
                <a16:creationId xmlns:a16="http://schemas.microsoft.com/office/drawing/2014/main" id="{F4578A02-3D13-B3AC-CA2D-77BCEFC4BE6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3641490" y="3316911"/>
            <a:ext cx="1162580" cy="117971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8" name="TextBox 607">
            <a:extLst>
              <a:ext uri="{FF2B5EF4-FFF2-40B4-BE49-F238E27FC236}">
                <a16:creationId xmlns:a16="http://schemas.microsoft.com/office/drawing/2014/main" id="{3A08BA72-AB70-DEEF-48B3-3FC71FAB9A30}"/>
              </a:ext>
            </a:extLst>
          </p:cNvPr>
          <p:cNvSpPr txBox="1"/>
          <p:nvPr/>
        </p:nvSpPr>
        <p:spPr>
          <a:xfrm>
            <a:off x="2396940" y="3296145"/>
            <a:ext cx="1455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Постер к фильму</a:t>
            </a:r>
          </a:p>
        </p:txBody>
      </p:sp>
      <p:cxnSp>
        <p:nvCxnSpPr>
          <p:cNvPr id="610" name="Соединитель: уступ 609">
            <a:extLst>
              <a:ext uri="{FF2B5EF4-FFF2-40B4-BE49-F238E27FC236}">
                <a16:creationId xmlns:a16="http://schemas.microsoft.com/office/drawing/2014/main" id="{4D08871F-84D7-6CA1-D615-1757C9053992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2867395" y="3770759"/>
            <a:ext cx="1936677" cy="564769"/>
          </a:xfrm>
          <a:prstGeom prst="bentConnector3">
            <a:avLst>
              <a:gd name="adj1" fmla="val 1788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BDD085B3-867B-7823-3017-A802D779CEBD}"/>
              </a:ext>
            </a:extLst>
          </p:cNvPr>
          <p:cNvSpPr txBox="1"/>
          <p:nvPr/>
        </p:nvSpPr>
        <p:spPr>
          <a:xfrm>
            <a:off x="1038785" y="3632021"/>
            <a:ext cx="2047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Добавление в Избранное</a:t>
            </a:r>
          </a:p>
        </p:txBody>
      </p:sp>
      <p:cxnSp>
        <p:nvCxnSpPr>
          <p:cNvPr id="616" name="Соединитель: уступ 615">
            <a:extLst>
              <a:ext uri="{FF2B5EF4-FFF2-40B4-BE49-F238E27FC236}">
                <a16:creationId xmlns:a16="http://schemas.microsoft.com/office/drawing/2014/main" id="{87D37A37-06A5-9C5B-DADE-BC1ED866A31F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2964255" y="4110578"/>
            <a:ext cx="1839815" cy="555517"/>
          </a:xfrm>
          <a:prstGeom prst="bentConnector3">
            <a:avLst>
              <a:gd name="adj1" fmla="val 3702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TextBox 618">
            <a:extLst>
              <a:ext uri="{FF2B5EF4-FFF2-40B4-BE49-F238E27FC236}">
                <a16:creationId xmlns:a16="http://schemas.microsoft.com/office/drawing/2014/main" id="{8F68FE42-5C33-94C4-3CC0-9D79E32C6C24}"/>
              </a:ext>
            </a:extLst>
          </p:cNvPr>
          <p:cNvSpPr txBox="1"/>
          <p:nvPr/>
        </p:nvSpPr>
        <p:spPr>
          <a:xfrm>
            <a:off x="1701055" y="3974330"/>
            <a:ext cx="1391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Вернуться назад</a:t>
            </a:r>
          </a:p>
        </p:txBody>
      </p:sp>
      <p:cxnSp>
        <p:nvCxnSpPr>
          <p:cNvPr id="621" name="Соединитель: уступ 620">
            <a:extLst>
              <a:ext uri="{FF2B5EF4-FFF2-40B4-BE49-F238E27FC236}">
                <a16:creationId xmlns:a16="http://schemas.microsoft.com/office/drawing/2014/main" id="{3727726C-373A-1F24-D91B-ACD0FBCCFA5F}"/>
              </a:ext>
            </a:extLst>
          </p:cNvPr>
          <p:cNvCxnSpPr>
            <a:cxnSpLocks/>
          </p:cNvCxnSpPr>
          <p:nvPr/>
        </p:nvCxnSpPr>
        <p:spPr>
          <a:xfrm rot="10800000">
            <a:off x="2396941" y="4369873"/>
            <a:ext cx="3210489" cy="39038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E63D7ABF-F8ED-0CDC-1188-61AE9ABDE424}"/>
              </a:ext>
            </a:extLst>
          </p:cNvPr>
          <p:cNvSpPr txBox="1"/>
          <p:nvPr/>
        </p:nvSpPr>
        <p:spPr>
          <a:xfrm>
            <a:off x="1099978" y="4221313"/>
            <a:ext cx="1741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Повторить запрос</a:t>
            </a:r>
          </a:p>
        </p:txBody>
      </p:sp>
    </p:spTree>
    <p:extLst>
      <p:ext uri="{BB962C8B-B14F-4D97-AF65-F5344CB8AC3E}">
        <p14:creationId xmlns:p14="http://schemas.microsoft.com/office/powerpoint/2010/main" val="6819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1"/>
          <p:cNvSpPr txBox="1">
            <a:spLocks noGrp="1"/>
          </p:cNvSpPr>
          <p:nvPr>
            <p:ph type="title"/>
          </p:nvPr>
        </p:nvSpPr>
        <p:spPr>
          <a:xfrm>
            <a:off x="720000" y="6467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Выбор жанра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27A86C-F8A0-E82E-666D-1D6415AB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88" y="1832221"/>
            <a:ext cx="5762065" cy="1326048"/>
          </a:xfrm>
          <a:custGeom>
            <a:avLst/>
            <a:gdLst>
              <a:gd name="connsiteX0" fmla="*/ 0 w 5762065"/>
              <a:gd name="connsiteY0" fmla="*/ 0 h 1326048"/>
              <a:gd name="connsiteX1" fmla="*/ 697850 w 5762065"/>
              <a:gd name="connsiteY1" fmla="*/ 0 h 1326048"/>
              <a:gd name="connsiteX2" fmla="*/ 1222838 w 5762065"/>
              <a:gd name="connsiteY2" fmla="*/ 0 h 1326048"/>
              <a:gd name="connsiteX3" fmla="*/ 1920688 w 5762065"/>
              <a:gd name="connsiteY3" fmla="*/ 0 h 1326048"/>
              <a:gd name="connsiteX4" fmla="*/ 2560918 w 5762065"/>
              <a:gd name="connsiteY4" fmla="*/ 0 h 1326048"/>
              <a:gd name="connsiteX5" fmla="*/ 3143527 w 5762065"/>
              <a:gd name="connsiteY5" fmla="*/ 0 h 1326048"/>
              <a:gd name="connsiteX6" fmla="*/ 3668515 w 5762065"/>
              <a:gd name="connsiteY6" fmla="*/ 0 h 1326048"/>
              <a:gd name="connsiteX7" fmla="*/ 4423985 w 5762065"/>
              <a:gd name="connsiteY7" fmla="*/ 0 h 1326048"/>
              <a:gd name="connsiteX8" fmla="*/ 4948974 w 5762065"/>
              <a:gd name="connsiteY8" fmla="*/ 0 h 1326048"/>
              <a:gd name="connsiteX9" fmla="*/ 5762065 w 5762065"/>
              <a:gd name="connsiteY9" fmla="*/ 0 h 1326048"/>
              <a:gd name="connsiteX10" fmla="*/ 5762065 w 5762065"/>
              <a:gd name="connsiteY10" fmla="*/ 636503 h 1326048"/>
              <a:gd name="connsiteX11" fmla="*/ 5762065 w 5762065"/>
              <a:gd name="connsiteY11" fmla="*/ 1326048 h 1326048"/>
              <a:gd name="connsiteX12" fmla="*/ 5121836 w 5762065"/>
              <a:gd name="connsiteY12" fmla="*/ 1326048 h 1326048"/>
              <a:gd name="connsiteX13" fmla="*/ 4366365 w 5762065"/>
              <a:gd name="connsiteY13" fmla="*/ 1326048 h 1326048"/>
              <a:gd name="connsiteX14" fmla="*/ 3898997 w 5762065"/>
              <a:gd name="connsiteY14" fmla="*/ 1326048 h 1326048"/>
              <a:gd name="connsiteX15" fmla="*/ 3316389 w 5762065"/>
              <a:gd name="connsiteY15" fmla="*/ 1326048 h 1326048"/>
              <a:gd name="connsiteX16" fmla="*/ 2849021 w 5762065"/>
              <a:gd name="connsiteY16" fmla="*/ 1326048 h 1326048"/>
              <a:gd name="connsiteX17" fmla="*/ 2266412 w 5762065"/>
              <a:gd name="connsiteY17" fmla="*/ 1326048 h 1326048"/>
              <a:gd name="connsiteX18" fmla="*/ 1568562 w 5762065"/>
              <a:gd name="connsiteY18" fmla="*/ 1326048 h 1326048"/>
              <a:gd name="connsiteX19" fmla="*/ 870712 w 5762065"/>
              <a:gd name="connsiteY19" fmla="*/ 1326048 h 1326048"/>
              <a:gd name="connsiteX20" fmla="*/ 0 w 5762065"/>
              <a:gd name="connsiteY20" fmla="*/ 1326048 h 1326048"/>
              <a:gd name="connsiteX21" fmla="*/ 0 w 5762065"/>
              <a:gd name="connsiteY21" fmla="*/ 663024 h 1326048"/>
              <a:gd name="connsiteX22" fmla="*/ 0 w 5762065"/>
              <a:gd name="connsiteY22" fmla="*/ 0 h 132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762065" h="1326048" fill="none" extrusionOk="0">
                <a:moveTo>
                  <a:pt x="0" y="0"/>
                </a:moveTo>
                <a:cubicBezTo>
                  <a:pt x="163934" y="24456"/>
                  <a:pt x="388317" y="5883"/>
                  <a:pt x="697850" y="0"/>
                </a:cubicBezTo>
                <a:cubicBezTo>
                  <a:pt x="1007383" y="-5883"/>
                  <a:pt x="1102265" y="-16279"/>
                  <a:pt x="1222838" y="0"/>
                </a:cubicBezTo>
                <a:cubicBezTo>
                  <a:pt x="1343411" y="16279"/>
                  <a:pt x="1742067" y="-28539"/>
                  <a:pt x="1920688" y="0"/>
                </a:cubicBezTo>
                <a:cubicBezTo>
                  <a:pt x="2099309" y="28539"/>
                  <a:pt x="2432521" y="-11467"/>
                  <a:pt x="2560918" y="0"/>
                </a:cubicBezTo>
                <a:cubicBezTo>
                  <a:pt x="2689315" y="11467"/>
                  <a:pt x="3025272" y="28057"/>
                  <a:pt x="3143527" y="0"/>
                </a:cubicBezTo>
                <a:cubicBezTo>
                  <a:pt x="3261782" y="-28057"/>
                  <a:pt x="3417322" y="3718"/>
                  <a:pt x="3668515" y="0"/>
                </a:cubicBezTo>
                <a:cubicBezTo>
                  <a:pt x="3919708" y="-3718"/>
                  <a:pt x="4056535" y="14335"/>
                  <a:pt x="4423985" y="0"/>
                </a:cubicBezTo>
                <a:cubicBezTo>
                  <a:pt x="4791435" y="-14335"/>
                  <a:pt x="4788657" y="12333"/>
                  <a:pt x="4948974" y="0"/>
                </a:cubicBezTo>
                <a:cubicBezTo>
                  <a:pt x="5109291" y="-12333"/>
                  <a:pt x="5425424" y="26527"/>
                  <a:pt x="5762065" y="0"/>
                </a:cubicBezTo>
                <a:cubicBezTo>
                  <a:pt x="5738335" y="275877"/>
                  <a:pt x="5785964" y="341543"/>
                  <a:pt x="5762065" y="636503"/>
                </a:cubicBezTo>
                <a:cubicBezTo>
                  <a:pt x="5738166" y="931463"/>
                  <a:pt x="5766422" y="1154450"/>
                  <a:pt x="5762065" y="1326048"/>
                </a:cubicBezTo>
                <a:cubicBezTo>
                  <a:pt x="5574841" y="1304035"/>
                  <a:pt x="5313890" y="1333458"/>
                  <a:pt x="5121836" y="1326048"/>
                </a:cubicBezTo>
                <a:cubicBezTo>
                  <a:pt x="4929782" y="1318638"/>
                  <a:pt x="4546092" y="1344427"/>
                  <a:pt x="4366365" y="1326048"/>
                </a:cubicBezTo>
                <a:cubicBezTo>
                  <a:pt x="4186638" y="1307669"/>
                  <a:pt x="4037207" y="1306885"/>
                  <a:pt x="3898997" y="1326048"/>
                </a:cubicBezTo>
                <a:cubicBezTo>
                  <a:pt x="3760787" y="1345211"/>
                  <a:pt x="3465578" y="1332886"/>
                  <a:pt x="3316389" y="1326048"/>
                </a:cubicBezTo>
                <a:cubicBezTo>
                  <a:pt x="3167200" y="1319210"/>
                  <a:pt x="3007872" y="1345386"/>
                  <a:pt x="2849021" y="1326048"/>
                </a:cubicBezTo>
                <a:cubicBezTo>
                  <a:pt x="2690170" y="1306710"/>
                  <a:pt x="2417213" y="1347165"/>
                  <a:pt x="2266412" y="1326048"/>
                </a:cubicBezTo>
                <a:cubicBezTo>
                  <a:pt x="2115611" y="1304931"/>
                  <a:pt x="1906561" y="1327377"/>
                  <a:pt x="1568562" y="1326048"/>
                </a:cubicBezTo>
                <a:cubicBezTo>
                  <a:pt x="1230563" y="1324720"/>
                  <a:pt x="1027273" y="1337114"/>
                  <a:pt x="870712" y="1326048"/>
                </a:cubicBezTo>
                <a:cubicBezTo>
                  <a:pt x="714151" y="1314983"/>
                  <a:pt x="355589" y="1284591"/>
                  <a:pt x="0" y="1326048"/>
                </a:cubicBezTo>
                <a:cubicBezTo>
                  <a:pt x="11111" y="1093708"/>
                  <a:pt x="6661" y="852472"/>
                  <a:pt x="0" y="663024"/>
                </a:cubicBezTo>
                <a:cubicBezTo>
                  <a:pt x="-6661" y="473576"/>
                  <a:pt x="-23869" y="285732"/>
                  <a:pt x="0" y="0"/>
                </a:cubicBezTo>
                <a:close/>
              </a:path>
              <a:path w="5762065" h="1326048" stroke="0" extrusionOk="0">
                <a:moveTo>
                  <a:pt x="0" y="0"/>
                </a:moveTo>
                <a:cubicBezTo>
                  <a:pt x="255085" y="-9209"/>
                  <a:pt x="384696" y="-166"/>
                  <a:pt x="524988" y="0"/>
                </a:cubicBezTo>
                <a:cubicBezTo>
                  <a:pt x="665280" y="166"/>
                  <a:pt x="944048" y="23586"/>
                  <a:pt x="1280459" y="0"/>
                </a:cubicBezTo>
                <a:cubicBezTo>
                  <a:pt x="1616870" y="-23586"/>
                  <a:pt x="1669043" y="-10914"/>
                  <a:pt x="1805447" y="0"/>
                </a:cubicBezTo>
                <a:cubicBezTo>
                  <a:pt x="1941851" y="10914"/>
                  <a:pt x="2184315" y="22075"/>
                  <a:pt x="2330435" y="0"/>
                </a:cubicBezTo>
                <a:cubicBezTo>
                  <a:pt x="2476555" y="-22075"/>
                  <a:pt x="2651142" y="13683"/>
                  <a:pt x="2913044" y="0"/>
                </a:cubicBezTo>
                <a:cubicBezTo>
                  <a:pt x="3174946" y="-13683"/>
                  <a:pt x="3349908" y="8911"/>
                  <a:pt x="3610894" y="0"/>
                </a:cubicBezTo>
                <a:cubicBezTo>
                  <a:pt x="3871880" y="-8911"/>
                  <a:pt x="4209983" y="-23924"/>
                  <a:pt x="4366365" y="0"/>
                </a:cubicBezTo>
                <a:cubicBezTo>
                  <a:pt x="4522747" y="23924"/>
                  <a:pt x="4723705" y="-20294"/>
                  <a:pt x="5064215" y="0"/>
                </a:cubicBezTo>
                <a:cubicBezTo>
                  <a:pt x="5404725" y="20294"/>
                  <a:pt x="5598495" y="-30301"/>
                  <a:pt x="5762065" y="0"/>
                </a:cubicBezTo>
                <a:cubicBezTo>
                  <a:pt x="5787326" y="270547"/>
                  <a:pt x="5732965" y="340738"/>
                  <a:pt x="5762065" y="636503"/>
                </a:cubicBezTo>
                <a:cubicBezTo>
                  <a:pt x="5791165" y="932268"/>
                  <a:pt x="5729029" y="1007290"/>
                  <a:pt x="5762065" y="1326048"/>
                </a:cubicBezTo>
                <a:cubicBezTo>
                  <a:pt x="5604081" y="1320440"/>
                  <a:pt x="5437269" y="1321370"/>
                  <a:pt x="5121836" y="1326048"/>
                </a:cubicBezTo>
                <a:cubicBezTo>
                  <a:pt x="4806403" y="1330726"/>
                  <a:pt x="4740613" y="1323984"/>
                  <a:pt x="4596847" y="1326048"/>
                </a:cubicBezTo>
                <a:cubicBezTo>
                  <a:pt x="4453081" y="1328112"/>
                  <a:pt x="4177670" y="1358545"/>
                  <a:pt x="3841377" y="1326048"/>
                </a:cubicBezTo>
                <a:cubicBezTo>
                  <a:pt x="3505084" y="1293552"/>
                  <a:pt x="3572115" y="1347572"/>
                  <a:pt x="3316389" y="1326048"/>
                </a:cubicBezTo>
                <a:cubicBezTo>
                  <a:pt x="3060663" y="1304524"/>
                  <a:pt x="3013127" y="1321978"/>
                  <a:pt x="2791400" y="1326048"/>
                </a:cubicBezTo>
                <a:cubicBezTo>
                  <a:pt x="2569673" y="1330118"/>
                  <a:pt x="2466160" y="1310805"/>
                  <a:pt x="2266412" y="1326048"/>
                </a:cubicBezTo>
                <a:cubicBezTo>
                  <a:pt x="2066664" y="1341291"/>
                  <a:pt x="1847545" y="1303337"/>
                  <a:pt x="1626183" y="1326048"/>
                </a:cubicBezTo>
                <a:cubicBezTo>
                  <a:pt x="1404821" y="1348759"/>
                  <a:pt x="1238604" y="1321068"/>
                  <a:pt x="985953" y="1326048"/>
                </a:cubicBezTo>
                <a:cubicBezTo>
                  <a:pt x="733302" y="1331029"/>
                  <a:pt x="363047" y="1302418"/>
                  <a:pt x="0" y="1326048"/>
                </a:cubicBezTo>
                <a:cubicBezTo>
                  <a:pt x="16423" y="1053812"/>
                  <a:pt x="-5276" y="855705"/>
                  <a:pt x="0" y="649764"/>
                </a:cubicBezTo>
                <a:cubicBezTo>
                  <a:pt x="5276" y="443823"/>
                  <a:pt x="-11725" y="1704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616385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921893B6-E91B-9962-F9C4-4874A7797868}"/>
              </a:ext>
            </a:extLst>
          </p:cNvPr>
          <p:cNvSpPr/>
          <p:nvPr/>
        </p:nvSpPr>
        <p:spPr>
          <a:xfrm>
            <a:off x="898487" y="3984958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DEEE3562-9F3E-043F-C2DF-2E44D22BCBE1}"/>
              </a:ext>
            </a:extLst>
          </p:cNvPr>
          <p:cNvSpPr/>
          <p:nvPr/>
        </p:nvSpPr>
        <p:spPr>
          <a:xfrm>
            <a:off x="686696" y="3742911"/>
            <a:ext cx="130213" cy="130213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BBDFBA89-9B69-D6D4-04A3-81973B3479FD}"/>
              </a:ext>
            </a:extLst>
          </p:cNvPr>
          <p:cNvSpPr/>
          <p:nvPr/>
        </p:nvSpPr>
        <p:spPr>
          <a:xfrm>
            <a:off x="1278367" y="3984958"/>
            <a:ext cx="79416" cy="79416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C5CE1015-04A7-28BF-5141-5F139E52DD78}"/>
              </a:ext>
            </a:extLst>
          </p:cNvPr>
          <p:cNvSpPr/>
          <p:nvPr/>
        </p:nvSpPr>
        <p:spPr>
          <a:xfrm>
            <a:off x="8801996" y="2653699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1"/>
          <p:cNvSpPr txBox="1">
            <a:spLocks noGrp="1"/>
          </p:cNvSpPr>
          <p:nvPr>
            <p:ph type="title"/>
          </p:nvPr>
        </p:nvSpPr>
        <p:spPr>
          <a:xfrm>
            <a:off x="619147" y="3899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Случайный фильм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24004A-8569-7761-EB0E-204525C2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15" y="561415"/>
            <a:ext cx="3318860" cy="4158503"/>
          </a:xfrm>
          <a:custGeom>
            <a:avLst/>
            <a:gdLst>
              <a:gd name="connsiteX0" fmla="*/ 0 w 3318860"/>
              <a:gd name="connsiteY0" fmla="*/ 0 h 4158503"/>
              <a:gd name="connsiteX1" fmla="*/ 696961 w 3318860"/>
              <a:gd name="connsiteY1" fmla="*/ 0 h 4158503"/>
              <a:gd name="connsiteX2" fmla="*/ 1427110 w 3318860"/>
              <a:gd name="connsiteY2" fmla="*/ 0 h 4158503"/>
              <a:gd name="connsiteX3" fmla="*/ 1991316 w 3318860"/>
              <a:gd name="connsiteY3" fmla="*/ 0 h 4158503"/>
              <a:gd name="connsiteX4" fmla="*/ 2555522 w 3318860"/>
              <a:gd name="connsiteY4" fmla="*/ 0 h 4158503"/>
              <a:gd name="connsiteX5" fmla="*/ 3318860 w 3318860"/>
              <a:gd name="connsiteY5" fmla="*/ 0 h 4158503"/>
              <a:gd name="connsiteX6" fmla="*/ 3318860 w 3318860"/>
              <a:gd name="connsiteY6" fmla="*/ 693084 h 4158503"/>
              <a:gd name="connsiteX7" fmla="*/ 3318860 w 3318860"/>
              <a:gd name="connsiteY7" fmla="*/ 1469338 h 4158503"/>
              <a:gd name="connsiteX8" fmla="*/ 3318860 w 3318860"/>
              <a:gd name="connsiteY8" fmla="*/ 2162422 h 4158503"/>
              <a:gd name="connsiteX9" fmla="*/ 3318860 w 3318860"/>
              <a:gd name="connsiteY9" fmla="*/ 2730750 h 4158503"/>
              <a:gd name="connsiteX10" fmla="*/ 3318860 w 3318860"/>
              <a:gd name="connsiteY10" fmla="*/ 3299079 h 4158503"/>
              <a:gd name="connsiteX11" fmla="*/ 3318860 w 3318860"/>
              <a:gd name="connsiteY11" fmla="*/ 4158503 h 4158503"/>
              <a:gd name="connsiteX12" fmla="*/ 2688277 w 3318860"/>
              <a:gd name="connsiteY12" fmla="*/ 4158503 h 4158503"/>
              <a:gd name="connsiteX13" fmla="*/ 1958127 w 3318860"/>
              <a:gd name="connsiteY13" fmla="*/ 4158503 h 4158503"/>
              <a:gd name="connsiteX14" fmla="*/ 1360733 w 3318860"/>
              <a:gd name="connsiteY14" fmla="*/ 4158503 h 4158503"/>
              <a:gd name="connsiteX15" fmla="*/ 763338 w 3318860"/>
              <a:gd name="connsiteY15" fmla="*/ 4158503 h 4158503"/>
              <a:gd name="connsiteX16" fmla="*/ 0 w 3318860"/>
              <a:gd name="connsiteY16" fmla="*/ 4158503 h 4158503"/>
              <a:gd name="connsiteX17" fmla="*/ 0 w 3318860"/>
              <a:gd name="connsiteY17" fmla="*/ 3507004 h 4158503"/>
              <a:gd name="connsiteX18" fmla="*/ 0 w 3318860"/>
              <a:gd name="connsiteY18" fmla="*/ 2855505 h 4158503"/>
              <a:gd name="connsiteX19" fmla="*/ 0 w 3318860"/>
              <a:gd name="connsiteY19" fmla="*/ 2204007 h 4158503"/>
              <a:gd name="connsiteX20" fmla="*/ 0 w 3318860"/>
              <a:gd name="connsiteY20" fmla="*/ 1427753 h 4158503"/>
              <a:gd name="connsiteX21" fmla="*/ 0 w 3318860"/>
              <a:gd name="connsiteY21" fmla="*/ 651499 h 4158503"/>
              <a:gd name="connsiteX22" fmla="*/ 0 w 3318860"/>
              <a:gd name="connsiteY22" fmla="*/ 0 h 415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8860" h="4158503" fill="none" extrusionOk="0">
                <a:moveTo>
                  <a:pt x="0" y="0"/>
                </a:moveTo>
                <a:cubicBezTo>
                  <a:pt x="320801" y="-12728"/>
                  <a:pt x="409884" y="26931"/>
                  <a:pt x="696961" y="0"/>
                </a:cubicBezTo>
                <a:cubicBezTo>
                  <a:pt x="984038" y="-26931"/>
                  <a:pt x="1137333" y="18646"/>
                  <a:pt x="1427110" y="0"/>
                </a:cubicBezTo>
                <a:cubicBezTo>
                  <a:pt x="1716887" y="-18646"/>
                  <a:pt x="1848985" y="-23616"/>
                  <a:pt x="1991316" y="0"/>
                </a:cubicBezTo>
                <a:cubicBezTo>
                  <a:pt x="2133647" y="23616"/>
                  <a:pt x="2274145" y="15583"/>
                  <a:pt x="2555522" y="0"/>
                </a:cubicBezTo>
                <a:cubicBezTo>
                  <a:pt x="2836899" y="-15583"/>
                  <a:pt x="3153273" y="-1832"/>
                  <a:pt x="3318860" y="0"/>
                </a:cubicBezTo>
                <a:cubicBezTo>
                  <a:pt x="3346266" y="311711"/>
                  <a:pt x="3285148" y="523555"/>
                  <a:pt x="3318860" y="693084"/>
                </a:cubicBezTo>
                <a:cubicBezTo>
                  <a:pt x="3352572" y="862613"/>
                  <a:pt x="3282195" y="1251550"/>
                  <a:pt x="3318860" y="1469338"/>
                </a:cubicBezTo>
                <a:cubicBezTo>
                  <a:pt x="3355525" y="1687126"/>
                  <a:pt x="3298476" y="1845275"/>
                  <a:pt x="3318860" y="2162422"/>
                </a:cubicBezTo>
                <a:cubicBezTo>
                  <a:pt x="3339244" y="2479569"/>
                  <a:pt x="3316361" y="2483944"/>
                  <a:pt x="3318860" y="2730750"/>
                </a:cubicBezTo>
                <a:cubicBezTo>
                  <a:pt x="3321359" y="2977556"/>
                  <a:pt x="3309906" y="3157082"/>
                  <a:pt x="3318860" y="3299079"/>
                </a:cubicBezTo>
                <a:cubicBezTo>
                  <a:pt x="3327814" y="3441076"/>
                  <a:pt x="3351954" y="3942103"/>
                  <a:pt x="3318860" y="4158503"/>
                </a:cubicBezTo>
                <a:cubicBezTo>
                  <a:pt x="3175255" y="4155110"/>
                  <a:pt x="2929330" y="4132584"/>
                  <a:pt x="2688277" y="4158503"/>
                </a:cubicBezTo>
                <a:cubicBezTo>
                  <a:pt x="2447224" y="4184422"/>
                  <a:pt x="2151218" y="4171340"/>
                  <a:pt x="1958127" y="4158503"/>
                </a:cubicBezTo>
                <a:cubicBezTo>
                  <a:pt x="1765036" y="4145667"/>
                  <a:pt x="1622270" y="4178960"/>
                  <a:pt x="1360733" y="4158503"/>
                </a:cubicBezTo>
                <a:cubicBezTo>
                  <a:pt x="1099196" y="4138046"/>
                  <a:pt x="947421" y="4130857"/>
                  <a:pt x="763338" y="4158503"/>
                </a:cubicBezTo>
                <a:cubicBezTo>
                  <a:pt x="579256" y="4186149"/>
                  <a:pt x="361668" y="4126455"/>
                  <a:pt x="0" y="4158503"/>
                </a:cubicBezTo>
                <a:cubicBezTo>
                  <a:pt x="25064" y="3963414"/>
                  <a:pt x="-3403" y="3655756"/>
                  <a:pt x="0" y="3507004"/>
                </a:cubicBezTo>
                <a:cubicBezTo>
                  <a:pt x="3403" y="3358252"/>
                  <a:pt x="13981" y="3127177"/>
                  <a:pt x="0" y="2855505"/>
                </a:cubicBezTo>
                <a:cubicBezTo>
                  <a:pt x="-13981" y="2583833"/>
                  <a:pt x="9013" y="2450307"/>
                  <a:pt x="0" y="2204007"/>
                </a:cubicBezTo>
                <a:cubicBezTo>
                  <a:pt x="-9013" y="1957707"/>
                  <a:pt x="-27525" y="1634593"/>
                  <a:pt x="0" y="1427753"/>
                </a:cubicBezTo>
                <a:cubicBezTo>
                  <a:pt x="27525" y="1220913"/>
                  <a:pt x="37169" y="987762"/>
                  <a:pt x="0" y="651499"/>
                </a:cubicBezTo>
                <a:cubicBezTo>
                  <a:pt x="-37169" y="315236"/>
                  <a:pt x="-19872" y="215763"/>
                  <a:pt x="0" y="0"/>
                </a:cubicBezTo>
                <a:close/>
              </a:path>
              <a:path w="3318860" h="4158503" stroke="0" extrusionOk="0">
                <a:moveTo>
                  <a:pt x="0" y="0"/>
                </a:moveTo>
                <a:cubicBezTo>
                  <a:pt x="279806" y="26306"/>
                  <a:pt x="421495" y="-11636"/>
                  <a:pt x="663772" y="0"/>
                </a:cubicBezTo>
                <a:cubicBezTo>
                  <a:pt x="906049" y="11636"/>
                  <a:pt x="1128305" y="33560"/>
                  <a:pt x="1393921" y="0"/>
                </a:cubicBezTo>
                <a:cubicBezTo>
                  <a:pt x="1659537" y="-33560"/>
                  <a:pt x="1813058" y="-6493"/>
                  <a:pt x="1991316" y="0"/>
                </a:cubicBezTo>
                <a:cubicBezTo>
                  <a:pt x="2169574" y="6493"/>
                  <a:pt x="2359949" y="29033"/>
                  <a:pt x="2688277" y="0"/>
                </a:cubicBezTo>
                <a:cubicBezTo>
                  <a:pt x="3016605" y="-29033"/>
                  <a:pt x="3151217" y="-2042"/>
                  <a:pt x="3318860" y="0"/>
                </a:cubicBezTo>
                <a:cubicBezTo>
                  <a:pt x="3313964" y="138015"/>
                  <a:pt x="3294777" y="297405"/>
                  <a:pt x="3318860" y="568329"/>
                </a:cubicBezTo>
                <a:cubicBezTo>
                  <a:pt x="3342943" y="839253"/>
                  <a:pt x="3295918" y="1133561"/>
                  <a:pt x="3318860" y="1302998"/>
                </a:cubicBezTo>
                <a:cubicBezTo>
                  <a:pt x="3341802" y="1472435"/>
                  <a:pt x="3333326" y="1676797"/>
                  <a:pt x="3318860" y="1912911"/>
                </a:cubicBezTo>
                <a:cubicBezTo>
                  <a:pt x="3304394" y="2149025"/>
                  <a:pt x="3345584" y="2421243"/>
                  <a:pt x="3318860" y="2689165"/>
                </a:cubicBezTo>
                <a:cubicBezTo>
                  <a:pt x="3292136" y="2957087"/>
                  <a:pt x="3308005" y="3125523"/>
                  <a:pt x="3318860" y="3465419"/>
                </a:cubicBezTo>
                <a:cubicBezTo>
                  <a:pt x="3329715" y="3805315"/>
                  <a:pt x="3335998" y="3842926"/>
                  <a:pt x="3318860" y="4158503"/>
                </a:cubicBezTo>
                <a:cubicBezTo>
                  <a:pt x="3100926" y="4175670"/>
                  <a:pt x="2857760" y="4155480"/>
                  <a:pt x="2721465" y="4158503"/>
                </a:cubicBezTo>
                <a:cubicBezTo>
                  <a:pt x="2585171" y="4161526"/>
                  <a:pt x="2351953" y="4136604"/>
                  <a:pt x="2090882" y="4158503"/>
                </a:cubicBezTo>
                <a:cubicBezTo>
                  <a:pt x="1829811" y="4180402"/>
                  <a:pt x="1628908" y="4174216"/>
                  <a:pt x="1460298" y="4158503"/>
                </a:cubicBezTo>
                <a:cubicBezTo>
                  <a:pt x="1291688" y="4142790"/>
                  <a:pt x="1072822" y="4166040"/>
                  <a:pt x="796526" y="4158503"/>
                </a:cubicBezTo>
                <a:cubicBezTo>
                  <a:pt x="520230" y="4150966"/>
                  <a:pt x="261457" y="4163754"/>
                  <a:pt x="0" y="4158503"/>
                </a:cubicBezTo>
                <a:cubicBezTo>
                  <a:pt x="14648" y="3799896"/>
                  <a:pt x="6676" y="3741779"/>
                  <a:pt x="0" y="3423834"/>
                </a:cubicBezTo>
                <a:cubicBezTo>
                  <a:pt x="-6676" y="3105889"/>
                  <a:pt x="-15685" y="2957659"/>
                  <a:pt x="0" y="2813920"/>
                </a:cubicBezTo>
                <a:cubicBezTo>
                  <a:pt x="15685" y="2670181"/>
                  <a:pt x="-27427" y="2400134"/>
                  <a:pt x="0" y="2037666"/>
                </a:cubicBezTo>
                <a:cubicBezTo>
                  <a:pt x="27427" y="1675198"/>
                  <a:pt x="28367" y="1552519"/>
                  <a:pt x="0" y="1344583"/>
                </a:cubicBezTo>
                <a:cubicBezTo>
                  <a:pt x="-28367" y="1136647"/>
                  <a:pt x="-17588" y="877743"/>
                  <a:pt x="0" y="734669"/>
                </a:cubicBezTo>
                <a:cubicBezTo>
                  <a:pt x="17588" y="591595"/>
                  <a:pt x="-21534" y="34001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1595534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AC5EB1-E271-31FD-E34A-F4340F188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0" y="1082489"/>
            <a:ext cx="3152555" cy="3781985"/>
          </a:xfrm>
          <a:custGeom>
            <a:avLst/>
            <a:gdLst>
              <a:gd name="connsiteX0" fmla="*/ 0 w 3152555"/>
              <a:gd name="connsiteY0" fmla="*/ 0 h 3781985"/>
              <a:gd name="connsiteX1" fmla="*/ 630511 w 3152555"/>
              <a:gd name="connsiteY1" fmla="*/ 0 h 3781985"/>
              <a:gd name="connsiteX2" fmla="*/ 1324073 w 3152555"/>
              <a:gd name="connsiteY2" fmla="*/ 0 h 3781985"/>
              <a:gd name="connsiteX3" fmla="*/ 1860007 w 3152555"/>
              <a:gd name="connsiteY3" fmla="*/ 0 h 3781985"/>
              <a:gd name="connsiteX4" fmla="*/ 2427467 w 3152555"/>
              <a:gd name="connsiteY4" fmla="*/ 0 h 3781985"/>
              <a:gd name="connsiteX5" fmla="*/ 3152555 w 3152555"/>
              <a:gd name="connsiteY5" fmla="*/ 0 h 3781985"/>
              <a:gd name="connsiteX6" fmla="*/ 3152555 w 3152555"/>
              <a:gd name="connsiteY6" fmla="*/ 705971 h 3781985"/>
              <a:gd name="connsiteX7" fmla="*/ 3152555 w 3152555"/>
              <a:gd name="connsiteY7" fmla="*/ 1298482 h 3781985"/>
              <a:gd name="connsiteX8" fmla="*/ 3152555 w 3152555"/>
              <a:gd name="connsiteY8" fmla="*/ 1815353 h 3781985"/>
              <a:gd name="connsiteX9" fmla="*/ 3152555 w 3152555"/>
              <a:gd name="connsiteY9" fmla="*/ 2521323 h 3781985"/>
              <a:gd name="connsiteX10" fmla="*/ 3152555 w 3152555"/>
              <a:gd name="connsiteY10" fmla="*/ 3038195 h 3781985"/>
              <a:gd name="connsiteX11" fmla="*/ 3152555 w 3152555"/>
              <a:gd name="connsiteY11" fmla="*/ 3781985 h 3781985"/>
              <a:gd name="connsiteX12" fmla="*/ 2458993 w 3152555"/>
              <a:gd name="connsiteY12" fmla="*/ 3781985 h 3781985"/>
              <a:gd name="connsiteX13" fmla="*/ 1860007 w 3152555"/>
              <a:gd name="connsiteY13" fmla="*/ 3781985 h 3781985"/>
              <a:gd name="connsiteX14" fmla="*/ 1166445 w 3152555"/>
              <a:gd name="connsiteY14" fmla="*/ 3781985 h 3781985"/>
              <a:gd name="connsiteX15" fmla="*/ 567460 w 3152555"/>
              <a:gd name="connsiteY15" fmla="*/ 3781985 h 3781985"/>
              <a:gd name="connsiteX16" fmla="*/ 0 w 3152555"/>
              <a:gd name="connsiteY16" fmla="*/ 3781985 h 3781985"/>
              <a:gd name="connsiteX17" fmla="*/ 0 w 3152555"/>
              <a:gd name="connsiteY17" fmla="*/ 3189474 h 3781985"/>
              <a:gd name="connsiteX18" fmla="*/ 0 w 3152555"/>
              <a:gd name="connsiteY18" fmla="*/ 2672603 h 3781985"/>
              <a:gd name="connsiteX19" fmla="*/ 0 w 3152555"/>
              <a:gd name="connsiteY19" fmla="*/ 2042272 h 3781985"/>
              <a:gd name="connsiteX20" fmla="*/ 0 w 3152555"/>
              <a:gd name="connsiteY20" fmla="*/ 1449761 h 3781985"/>
              <a:gd name="connsiteX21" fmla="*/ 0 w 3152555"/>
              <a:gd name="connsiteY21" fmla="*/ 857250 h 3781985"/>
              <a:gd name="connsiteX22" fmla="*/ 0 w 3152555"/>
              <a:gd name="connsiteY22" fmla="*/ 0 h 378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152555" h="3781985" fill="none" extrusionOk="0">
                <a:moveTo>
                  <a:pt x="0" y="0"/>
                </a:moveTo>
                <a:cubicBezTo>
                  <a:pt x="304597" y="-24578"/>
                  <a:pt x="323818" y="-31326"/>
                  <a:pt x="630511" y="0"/>
                </a:cubicBezTo>
                <a:cubicBezTo>
                  <a:pt x="937204" y="31326"/>
                  <a:pt x="1079498" y="14172"/>
                  <a:pt x="1324073" y="0"/>
                </a:cubicBezTo>
                <a:cubicBezTo>
                  <a:pt x="1568648" y="-14172"/>
                  <a:pt x="1636575" y="-20022"/>
                  <a:pt x="1860007" y="0"/>
                </a:cubicBezTo>
                <a:cubicBezTo>
                  <a:pt x="2083439" y="20022"/>
                  <a:pt x="2183014" y="2858"/>
                  <a:pt x="2427467" y="0"/>
                </a:cubicBezTo>
                <a:cubicBezTo>
                  <a:pt x="2671920" y="-2858"/>
                  <a:pt x="2826274" y="5083"/>
                  <a:pt x="3152555" y="0"/>
                </a:cubicBezTo>
                <a:cubicBezTo>
                  <a:pt x="3129049" y="184724"/>
                  <a:pt x="3158503" y="470092"/>
                  <a:pt x="3152555" y="705971"/>
                </a:cubicBezTo>
                <a:cubicBezTo>
                  <a:pt x="3146607" y="941850"/>
                  <a:pt x="3159794" y="1052754"/>
                  <a:pt x="3152555" y="1298482"/>
                </a:cubicBezTo>
                <a:cubicBezTo>
                  <a:pt x="3145316" y="1544210"/>
                  <a:pt x="3167855" y="1600953"/>
                  <a:pt x="3152555" y="1815353"/>
                </a:cubicBezTo>
                <a:cubicBezTo>
                  <a:pt x="3137255" y="2029753"/>
                  <a:pt x="3153494" y="2308141"/>
                  <a:pt x="3152555" y="2521323"/>
                </a:cubicBezTo>
                <a:cubicBezTo>
                  <a:pt x="3151617" y="2734505"/>
                  <a:pt x="3165116" y="2890533"/>
                  <a:pt x="3152555" y="3038195"/>
                </a:cubicBezTo>
                <a:cubicBezTo>
                  <a:pt x="3139994" y="3185857"/>
                  <a:pt x="3170815" y="3441570"/>
                  <a:pt x="3152555" y="3781985"/>
                </a:cubicBezTo>
                <a:cubicBezTo>
                  <a:pt x="2943278" y="3780089"/>
                  <a:pt x="2763409" y="3789166"/>
                  <a:pt x="2458993" y="3781985"/>
                </a:cubicBezTo>
                <a:cubicBezTo>
                  <a:pt x="2154577" y="3774804"/>
                  <a:pt x="2091571" y="3754377"/>
                  <a:pt x="1860007" y="3781985"/>
                </a:cubicBezTo>
                <a:cubicBezTo>
                  <a:pt x="1628443" y="3809593"/>
                  <a:pt x="1449953" y="3760684"/>
                  <a:pt x="1166445" y="3781985"/>
                </a:cubicBezTo>
                <a:cubicBezTo>
                  <a:pt x="882937" y="3803286"/>
                  <a:pt x="700319" y="3792257"/>
                  <a:pt x="567460" y="3781985"/>
                </a:cubicBezTo>
                <a:cubicBezTo>
                  <a:pt x="434601" y="3771713"/>
                  <a:pt x="255428" y="3790783"/>
                  <a:pt x="0" y="3781985"/>
                </a:cubicBezTo>
                <a:cubicBezTo>
                  <a:pt x="4943" y="3653113"/>
                  <a:pt x="8643" y="3348134"/>
                  <a:pt x="0" y="3189474"/>
                </a:cubicBezTo>
                <a:cubicBezTo>
                  <a:pt x="-8643" y="3030814"/>
                  <a:pt x="20472" y="2899317"/>
                  <a:pt x="0" y="2672603"/>
                </a:cubicBezTo>
                <a:cubicBezTo>
                  <a:pt x="-20472" y="2445889"/>
                  <a:pt x="6584" y="2304130"/>
                  <a:pt x="0" y="2042272"/>
                </a:cubicBezTo>
                <a:cubicBezTo>
                  <a:pt x="-6584" y="1780414"/>
                  <a:pt x="6660" y="1675544"/>
                  <a:pt x="0" y="1449761"/>
                </a:cubicBezTo>
                <a:cubicBezTo>
                  <a:pt x="-6660" y="1223978"/>
                  <a:pt x="13242" y="991155"/>
                  <a:pt x="0" y="857250"/>
                </a:cubicBezTo>
                <a:cubicBezTo>
                  <a:pt x="-13242" y="723345"/>
                  <a:pt x="-627" y="420778"/>
                  <a:pt x="0" y="0"/>
                </a:cubicBezTo>
                <a:close/>
              </a:path>
              <a:path w="3152555" h="3781985" stroke="0" extrusionOk="0">
                <a:moveTo>
                  <a:pt x="0" y="0"/>
                </a:moveTo>
                <a:cubicBezTo>
                  <a:pt x="182420" y="-11183"/>
                  <a:pt x="374732" y="22481"/>
                  <a:pt x="567460" y="0"/>
                </a:cubicBezTo>
                <a:cubicBezTo>
                  <a:pt x="760188" y="-22481"/>
                  <a:pt x="958050" y="17313"/>
                  <a:pt x="1134920" y="0"/>
                </a:cubicBezTo>
                <a:cubicBezTo>
                  <a:pt x="1311790" y="-17313"/>
                  <a:pt x="1403373" y="-17687"/>
                  <a:pt x="1670854" y="0"/>
                </a:cubicBezTo>
                <a:cubicBezTo>
                  <a:pt x="1938335" y="17687"/>
                  <a:pt x="2081381" y="17525"/>
                  <a:pt x="2238314" y="0"/>
                </a:cubicBezTo>
                <a:cubicBezTo>
                  <a:pt x="2395247" y="-17525"/>
                  <a:pt x="2841478" y="13974"/>
                  <a:pt x="3152555" y="0"/>
                </a:cubicBezTo>
                <a:cubicBezTo>
                  <a:pt x="3143758" y="150081"/>
                  <a:pt x="3182605" y="466877"/>
                  <a:pt x="3152555" y="668151"/>
                </a:cubicBezTo>
                <a:cubicBezTo>
                  <a:pt x="3122505" y="869425"/>
                  <a:pt x="3152789" y="1001742"/>
                  <a:pt x="3152555" y="1260662"/>
                </a:cubicBezTo>
                <a:cubicBezTo>
                  <a:pt x="3152321" y="1519582"/>
                  <a:pt x="3149967" y="1630805"/>
                  <a:pt x="3152555" y="1966632"/>
                </a:cubicBezTo>
                <a:cubicBezTo>
                  <a:pt x="3155144" y="2302459"/>
                  <a:pt x="3160595" y="2402178"/>
                  <a:pt x="3152555" y="2596963"/>
                </a:cubicBezTo>
                <a:cubicBezTo>
                  <a:pt x="3144515" y="2791748"/>
                  <a:pt x="3161754" y="3349679"/>
                  <a:pt x="3152555" y="3781985"/>
                </a:cubicBezTo>
                <a:cubicBezTo>
                  <a:pt x="2855690" y="3812445"/>
                  <a:pt x="2623324" y="3786584"/>
                  <a:pt x="2458993" y="3781985"/>
                </a:cubicBezTo>
                <a:cubicBezTo>
                  <a:pt x="2294662" y="3777386"/>
                  <a:pt x="2014016" y="3784439"/>
                  <a:pt x="1796956" y="3781985"/>
                </a:cubicBezTo>
                <a:cubicBezTo>
                  <a:pt x="1579896" y="3779531"/>
                  <a:pt x="1441523" y="3765910"/>
                  <a:pt x="1134920" y="3781985"/>
                </a:cubicBezTo>
                <a:cubicBezTo>
                  <a:pt x="828317" y="3798060"/>
                  <a:pt x="450679" y="3816223"/>
                  <a:pt x="0" y="3781985"/>
                </a:cubicBezTo>
                <a:cubicBezTo>
                  <a:pt x="-5054" y="3568280"/>
                  <a:pt x="-28229" y="3455120"/>
                  <a:pt x="0" y="3189474"/>
                </a:cubicBezTo>
                <a:cubicBezTo>
                  <a:pt x="28229" y="2923828"/>
                  <a:pt x="15649" y="2732067"/>
                  <a:pt x="0" y="2483503"/>
                </a:cubicBezTo>
                <a:cubicBezTo>
                  <a:pt x="-15649" y="2234939"/>
                  <a:pt x="16246" y="2198148"/>
                  <a:pt x="0" y="1966632"/>
                </a:cubicBezTo>
                <a:cubicBezTo>
                  <a:pt x="-16246" y="1735116"/>
                  <a:pt x="16366" y="1557279"/>
                  <a:pt x="0" y="1260662"/>
                </a:cubicBezTo>
                <a:cubicBezTo>
                  <a:pt x="-16366" y="964045"/>
                  <a:pt x="3263" y="873357"/>
                  <a:pt x="0" y="592511"/>
                </a:cubicBezTo>
                <a:cubicBezTo>
                  <a:pt x="-3263" y="311665"/>
                  <a:pt x="20625" y="14371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204292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B5F95D67-D7EB-62BB-414A-BB8E288AA785}"/>
              </a:ext>
            </a:extLst>
          </p:cNvPr>
          <p:cNvSpPr/>
          <p:nvPr/>
        </p:nvSpPr>
        <p:spPr>
          <a:xfrm>
            <a:off x="8469181" y="4605618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2944B744-A4A6-DD0E-00A3-BF05F19CCD9B}"/>
              </a:ext>
            </a:extLst>
          </p:cNvPr>
          <p:cNvSpPr/>
          <p:nvPr/>
        </p:nvSpPr>
        <p:spPr>
          <a:xfrm>
            <a:off x="8354881" y="4243814"/>
            <a:ext cx="150384" cy="150384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Добавление в Избранное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23DAD5-DAED-8528-37F0-B1AC03C6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69" y="2244217"/>
            <a:ext cx="3112722" cy="437502"/>
          </a:xfrm>
          <a:custGeom>
            <a:avLst/>
            <a:gdLst>
              <a:gd name="connsiteX0" fmla="*/ 0 w 3112722"/>
              <a:gd name="connsiteY0" fmla="*/ 0 h 437502"/>
              <a:gd name="connsiteX1" fmla="*/ 529163 w 3112722"/>
              <a:gd name="connsiteY1" fmla="*/ 0 h 437502"/>
              <a:gd name="connsiteX2" fmla="*/ 1058325 w 3112722"/>
              <a:gd name="connsiteY2" fmla="*/ 0 h 437502"/>
              <a:gd name="connsiteX3" fmla="*/ 1649743 w 3112722"/>
              <a:gd name="connsiteY3" fmla="*/ 0 h 437502"/>
              <a:gd name="connsiteX4" fmla="*/ 2178905 w 3112722"/>
              <a:gd name="connsiteY4" fmla="*/ 0 h 437502"/>
              <a:gd name="connsiteX5" fmla="*/ 3112722 w 3112722"/>
              <a:gd name="connsiteY5" fmla="*/ 0 h 437502"/>
              <a:gd name="connsiteX6" fmla="*/ 3112722 w 3112722"/>
              <a:gd name="connsiteY6" fmla="*/ 437502 h 437502"/>
              <a:gd name="connsiteX7" fmla="*/ 2521305 w 3112722"/>
              <a:gd name="connsiteY7" fmla="*/ 437502 h 437502"/>
              <a:gd name="connsiteX8" fmla="*/ 1898760 w 3112722"/>
              <a:gd name="connsiteY8" fmla="*/ 437502 h 437502"/>
              <a:gd name="connsiteX9" fmla="*/ 1245089 w 3112722"/>
              <a:gd name="connsiteY9" fmla="*/ 437502 h 437502"/>
              <a:gd name="connsiteX10" fmla="*/ 560290 w 3112722"/>
              <a:gd name="connsiteY10" fmla="*/ 437502 h 437502"/>
              <a:gd name="connsiteX11" fmla="*/ 0 w 3112722"/>
              <a:gd name="connsiteY11" fmla="*/ 437502 h 437502"/>
              <a:gd name="connsiteX12" fmla="*/ 0 w 3112722"/>
              <a:gd name="connsiteY12" fmla="*/ 0 h 43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12722" h="437502" fill="none" extrusionOk="0">
                <a:moveTo>
                  <a:pt x="0" y="0"/>
                </a:moveTo>
                <a:cubicBezTo>
                  <a:pt x="190642" y="-19724"/>
                  <a:pt x="309057" y="-8179"/>
                  <a:pt x="529163" y="0"/>
                </a:cubicBezTo>
                <a:cubicBezTo>
                  <a:pt x="749269" y="8179"/>
                  <a:pt x="936887" y="-25215"/>
                  <a:pt x="1058325" y="0"/>
                </a:cubicBezTo>
                <a:cubicBezTo>
                  <a:pt x="1179763" y="25215"/>
                  <a:pt x="1488169" y="14333"/>
                  <a:pt x="1649743" y="0"/>
                </a:cubicBezTo>
                <a:cubicBezTo>
                  <a:pt x="1811317" y="-14333"/>
                  <a:pt x="2003114" y="-16834"/>
                  <a:pt x="2178905" y="0"/>
                </a:cubicBezTo>
                <a:cubicBezTo>
                  <a:pt x="2354696" y="16834"/>
                  <a:pt x="2754107" y="-13838"/>
                  <a:pt x="3112722" y="0"/>
                </a:cubicBezTo>
                <a:cubicBezTo>
                  <a:pt x="3119208" y="166808"/>
                  <a:pt x="3092756" y="324355"/>
                  <a:pt x="3112722" y="437502"/>
                </a:cubicBezTo>
                <a:cubicBezTo>
                  <a:pt x="2938750" y="459377"/>
                  <a:pt x="2651726" y="459545"/>
                  <a:pt x="2521305" y="437502"/>
                </a:cubicBezTo>
                <a:cubicBezTo>
                  <a:pt x="2390884" y="415459"/>
                  <a:pt x="2074676" y="435708"/>
                  <a:pt x="1898760" y="437502"/>
                </a:cubicBezTo>
                <a:cubicBezTo>
                  <a:pt x="1722844" y="439296"/>
                  <a:pt x="1430866" y="422369"/>
                  <a:pt x="1245089" y="437502"/>
                </a:cubicBezTo>
                <a:cubicBezTo>
                  <a:pt x="1059312" y="452635"/>
                  <a:pt x="724955" y="441529"/>
                  <a:pt x="560290" y="437502"/>
                </a:cubicBezTo>
                <a:cubicBezTo>
                  <a:pt x="395625" y="433475"/>
                  <a:pt x="221155" y="451556"/>
                  <a:pt x="0" y="437502"/>
                </a:cubicBezTo>
                <a:cubicBezTo>
                  <a:pt x="16403" y="311015"/>
                  <a:pt x="21731" y="169687"/>
                  <a:pt x="0" y="0"/>
                </a:cubicBezTo>
                <a:close/>
              </a:path>
              <a:path w="3112722" h="437502" stroke="0" extrusionOk="0">
                <a:moveTo>
                  <a:pt x="0" y="0"/>
                </a:moveTo>
                <a:cubicBezTo>
                  <a:pt x="132568" y="5443"/>
                  <a:pt x="310270" y="-16435"/>
                  <a:pt x="560290" y="0"/>
                </a:cubicBezTo>
                <a:cubicBezTo>
                  <a:pt x="810310" y="16435"/>
                  <a:pt x="1045886" y="25281"/>
                  <a:pt x="1245089" y="0"/>
                </a:cubicBezTo>
                <a:cubicBezTo>
                  <a:pt x="1444292" y="-25281"/>
                  <a:pt x="1613746" y="15649"/>
                  <a:pt x="1929888" y="0"/>
                </a:cubicBezTo>
                <a:cubicBezTo>
                  <a:pt x="2246030" y="-15649"/>
                  <a:pt x="2762764" y="-28848"/>
                  <a:pt x="3112722" y="0"/>
                </a:cubicBezTo>
                <a:cubicBezTo>
                  <a:pt x="3101254" y="97291"/>
                  <a:pt x="3109153" y="302610"/>
                  <a:pt x="3112722" y="437502"/>
                </a:cubicBezTo>
                <a:cubicBezTo>
                  <a:pt x="2852367" y="427073"/>
                  <a:pt x="2841457" y="434467"/>
                  <a:pt x="2583559" y="437502"/>
                </a:cubicBezTo>
                <a:cubicBezTo>
                  <a:pt x="2325661" y="440537"/>
                  <a:pt x="2235165" y="443829"/>
                  <a:pt x="2054397" y="437502"/>
                </a:cubicBezTo>
                <a:cubicBezTo>
                  <a:pt x="1873629" y="431175"/>
                  <a:pt x="1629786" y="448663"/>
                  <a:pt x="1494107" y="437502"/>
                </a:cubicBezTo>
                <a:cubicBezTo>
                  <a:pt x="1358428" y="426342"/>
                  <a:pt x="951221" y="458110"/>
                  <a:pt x="809308" y="437502"/>
                </a:cubicBezTo>
                <a:cubicBezTo>
                  <a:pt x="667395" y="416894"/>
                  <a:pt x="185923" y="421697"/>
                  <a:pt x="0" y="437502"/>
                </a:cubicBezTo>
                <a:cubicBezTo>
                  <a:pt x="-11739" y="237721"/>
                  <a:pt x="-18265" y="17407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50815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625A2E-3AD9-14AE-D33D-377B6EAE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65" y="1094663"/>
            <a:ext cx="2941149" cy="3840322"/>
          </a:xfrm>
          <a:custGeom>
            <a:avLst/>
            <a:gdLst>
              <a:gd name="connsiteX0" fmla="*/ 0 w 2941149"/>
              <a:gd name="connsiteY0" fmla="*/ 0 h 3840322"/>
              <a:gd name="connsiteX1" fmla="*/ 529407 w 2941149"/>
              <a:gd name="connsiteY1" fmla="*/ 0 h 3840322"/>
              <a:gd name="connsiteX2" fmla="*/ 1029402 w 2941149"/>
              <a:gd name="connsiteY2" fmla="*/ 0 h 3840322"/>
              <a:gd name="connsiteX3" fmla="*/ 1558809 w 2941149"/>
              <a:gd name="connsiteY3" fmla="*/ 0 h 3840322"/>
              <a:gd name="connsiteX4" fmla="*/ 2176450 w 2941149"/>
              <a:gd name="connsiteY4" fmla="*/ 0 h 3840322"/>
              <a:gd name="connsiteX5" fmla="*/ 2941149 w 2941149"/>
              <a:gd name="connsiteY5" fmla="*/ 0 h 3840322"/>
              <a:gd name="connsiteX6" fmla="*/ 2941149 w 2941149"/>
              <a:gd name="connsiteY6" fmla="*/ 640054 h 3840322"/>
              <a:gd name="connsiteX7" fmla="*/ 2941149 w 2941149"/>
              <a:gd name="connsiteY7" fmla="*/ 1241704 h 3840322"/>
              <a:gd name="connsiteX8" fmla="*/ 2941149 w 2941149"/>
              <a:gd name="connsiteY8" fmla="*/ 1958564 h 3840322"/>
              <a:gd name="connsiteX9" fmla="*/ 2941149 w 2941149"/>
              <a:gd name="connsiteY9" fmla="*/ 2598618 h 3840322"/>
              <a:gd name="connsiteX10" fmla="*/ 2941149 w 2941149"/>
              <a:gd name="connsiteY10" fmla="*/ 3238672 h 3840322"/>
              <a:gd name="connsiteX11" fmla="*/ 2941149 w 2941149"/>
              <a:gd name="connsiteY11" fmla="*/ 3840322 h 3840322"/>
              <a:gd name="connsiteX12" fmla="*/ 2294096 w 2941149"/>
              <a:gd name="connsiteY12" fmla="*/ 3840322 h 3840322"/>
              <a:gd name="connsiteX13" fmla="*/ 1735278 w 2941149"/>
              <a:gd name="connsiteY13" fmla="*/ 3840322 h 3840322"/>
              <a:gd name="connsiteX14" fmla="*/ 1205871 w 2941149"/>
              <a:gd name="connsiteY14" fmla="*/ 3840322 h 3840322"/>
              <a:gd name="connsiteX15" fmla="*/ 588230 w 2941149"/>
              <a:gd name="connsiteY15" fmla="*/ 3840322 h 3840322"/>
              <a:gd name="connsiteX16" fmla="*/ 0 w 2941149"/>
              <a:gd name="connsiteY16" fmla="*/ 3840322 h 3840322"/>
              <a:gd name="connsiteX17" fmla="*/ 0 w 2941149"/>
              <a:gd name="connsiteY17" fmla="*/ 3161865 h 3840322"/>
              <a:gd name="connsiteX18" fmla="*/ 0 w 2941149"/>
              <a:gd name="connsiteY18" fmla="*/ 2445005 h 3840322"/>
              <a:gd name="connsiteX19" fmla="*/ 0 w 2941149"/>
              <a:gd name="connsiteY19" fmla="*/ 1804951 h 3840322"/>
              <a:gd name="connsiteX20" fmla="*/ 0 w 2941149"/>
              <a:gd name="connsiteY20" fmla="*/ 1241704 h 3840322"/>
              <a:gd name="connsiteX21" fmla="*/ 0 w 2941149"/>
              <a:gd name="connsiteY21" fmla="*/ 678457 h 3840322"/>
              <a:gd name="connsiteX22" fmla="*/ 0 w 2941149"/>
              <a:gd name="connsiteY22" fmla="*/ 0 h 384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41149" h="3840322" fill="none" extrusionOk="0">
                <a:moveTo>
                  <a:pt x="0" y="0"/>
                </a:moveTo>
                <a:cubicBezTo>
                  <a:pt x="154399" y="-19114"/>
                  <a:pt x="313375" y="-25932"/>
                  <a:pt x="529407" y="0"/>
                </a:cubicBezTo>
                <a:cubicBezTo>
                  <a:pt x="745439" y="25932"/>
                  <a:pt x="824420" y="8570"/>
                  <a:pt x="1029402" y="0"/>
                </a:cubicBezTo>
                <a:cubicBezTo>
                  <a:pt x="1234384" y="-8570"/>
                  <a:pt x="1298227" y="17134"/>
                  <a:pt x="1558809" y="0"/>
                </a:cubicBezTo>
                <a:cubicBezTo>
                  <a:pt x="1819391" y="-17134"/>
                  <a:pt x="1988125" y="-30481"/>
                  <a:pt x="2176450" y="0"/>
                </a:cubicBezTo>
                <a:cubicBezTo>
                  <a:pt x="2364775" y="30481"/>
                  <a:pt x="2620538" y="-11197"/>
                  <a:pt x="2941149" y="0"/>
                </a:cubicBezTo>
                <a:cubicBezTo>
                  <a:pt x="2972594" y="208946"/>
                  <a:pt x="2919315" y="458050"/>
                  <a:pt x="2941149" y="640054"/>
                </a:cubicBezTo>
                <a:cubicBezTo>
                  <a:pt x="2962983" y="822058"/>
                  <a:pt x="2969356" y="942658"/>
                  <a:pt x="2941149" y="1241704"/>
                </a:cubicBezTo>
                <a:cubicBezTo>
                  <a:pt x="2912943" y="1540750"/>
                  <a:pt x="2915224" y="1639777"/>
                  <a:pt x="2941149" y="1958564"/>
                </a:cubicBezTo>
                <a:cubicBezTo>
                  <a:pt x="2967074" y="2277351"/>
                  <a:pt x="2960391" y="2345424"/>
                  <a:pt x="2941149" y="2598618"/>
                </a:cubicBezTo>
                <a:cubicBezTo>
                  <a:pt x="2921907" y="2851812"/>
                  <a:pt x="2947939" y="2929228"/>
                  <a:pt x="2941149" y="3238672"/>
                </a:cubicBezTo>
                <a:cubicBezTo>
                  <a:pt x="2934359" y="3548116"/>
                  <a:pt x="2912090" y="3576576"/>
                  <a:pt x="2941149" y="3840322"/>
                </a:cubicBezTo>
                <a:cubicBezTo>
                  <a:pt x="2692356" y="3843607"/>
                  <a:pt x="2444543" y="3834660"/>
                  <a:pt x="2294096" y="3840322"/>
                </a:cubicBezTo>
                <a:cubicBezTo>
                  <a:pt x="2143649" y="3845984"/>
                  <a:pt x="1951445" y="3826483"/>
                  <a:pt x="1735278" y="3840322"/>
                </a:cubicBezTo>
                <a:cubicBezTo>
                  <a:pt x="1519111" y="3854161"/>
                  <a:pt x="1323985" y="3834032"/>
                  <a:pt x="1205871" y="3840322"/>
                </a:cubicBezTo>
                <a:cubicBezTo>
                  <a:pt x="1087757" y="3846612"/>
                  <a:pt x="843066" y="3870389"/>
                  <a:pt x="588230" y="3840322"/>
                </a:cubicBezTo>
                <a:cubicBezTo>
                  <a:pt x="333394" y="3810255"/>
                  <a:pt x="137117" y="3857037"/>
                  <a:pt x="0" y="3840322"/>
                </a:cubicBezTo>
                <a:cubicBezTo>
                  <a:pt x="4967" y="3591307"/>
                  <a:pt x="16888" y="3498568"/>
                  <a:pt x="0" y="3161865"/>
                </a:cubicBezTo>
                <a:cubicBezTo>
                  <a:pt x="-16888" y="2825162"/>
                  <a:pt x="29205" y="2642056"/>
                  <a:pt x="0" y="2445005"/>
                </a:cubicBezTo>
                <a:cubicBezTo>
                  <a:pt x="-29205" y="2247954"/>
                  <a:pt x="31897" y="2083804"/>
                  <a:pt x="0" y="1804951"/>
                </a:cubicBezTo>
                <a:cubicBezTo>
                  <a:pt x="-31897" y="1526098"/>
                  <a:pt x="-12683" y="1516733"/>
                  <a:pt x="0" y="1241704"/>
                </a:cubicBezTo>
                <a:cubicBezTo>
                  <a:pt x="12683" y="966675"/>
                  <a:pt x="15074" y="816880"/>
                  <a:pt x="0" y="678457"/>
                </a:cubicBezTo>
                <a:cubicBezTo>
                  <a:pt x="-15074" y="540034"/>
                  <a:pt x="23819" y="144279"/>
                  <a:pt x="0" y="0"/>
                </a:cubicBezTo>
                <a:close/>
              </a:path>
              <a:path w="2941149" h="3840322" stroke="0" extrusionOk="0">
                <a:moveTo>
                  <a:pt x="0" y="0"/>
                </a:moveTo>
                <a:cubicBezTo>
                  <a:pt x="298019" y="-8152"/>
                  <a:pt x="404456" y="23911"/>
                  <a:pt x="647053" y="0"/>
                </a:cubicBezTo>
                <a:cubicBezTo>
                  <a:pt x="889650" y="-23911"/>
                  <a:pt x="981841" y="17564"/>
                  <a:pt x="1264694" y="0"/>
                </a:cubicBezTo>
                <a:cubicBezTo>
                  <a:pt x="1547547" y="-17564"/>
                  <a:pt x="1679420" y="-20469"/>
                  <a:pt x="1794101" y="0"/>
                </a:cubicBezTo>
                <a:cubicBezTo>
                  <a:pt x="1908782" y="20469"/>
                  <a:pt x="2198992" y="-6952"/>
                  <a:pt x="2352919" y="0"/>
                </a:cubicBezTo>
                <a:cubicBezTo>
                  <a:pt x="2506846" y="6952"/>
                  <a:pt x="2660587" y="-2816"/>
                  <a:pt x="2941149" y="0"/>
                </a:cubicBezTo>
                <a:cubicBezTo>
                  <a:pt x="2958009" y="270996"/>
                  <a:pt x="2918352" y="407253"/>
                  <a:pt x="2941149" y="678457"/>
                </a:cubicBezTo>
                <a:cubicBezTo>
                  <a:pt x="2963946" y="949661"/>
                  <a:pt x="2923712" y="994743"/>
                  <a:pt x="2941149" y="1280107"/>
                </a:cubicBezTo>
                <a:cubicBezTo>
                  <a:pt x="2958587" y="1565471"/>
                  <a:pt x="2942557" y="1589430"/>
                  <a:pt x="2941149" y="1843355"/>
                </a:cubicBezTo>
                <a:cubicBezTo>
                  <a:pt x="2939741" y="2097280"/>
                  <a:pt x="2926955" y="2255978"/>
                  <a:pt x="2941149" y="2368199"/>
                </a:cubicBezTo>
                <a:cubicBezTo>
                  <a:pt x="2955343" y="2480420"/>
                  <a:pt x="2919146" y="2674107"/>
                  <a:pt x="2941149" y="2893043"/>
                </a:cubicBezTo>
                <a:cubicBezTo>
                  <a:pt x="2963152" y="3111979"/>
                  <a:pt x="2925044" y="3430193"/>
                  <a:pt x="2941149" y="3840322"/>
                </a:cubicBezTo>
                <a:cubicBezTo>
                  <a:pt x="2715048" y="3830246"/>
                  <a:pt x="2529119" y="3835937"/>
                  <a:pt x="2382331" y="3840322"/>
                </a:cubicBezTo>
                <a:cubicBezTo>
                  <a:pt x="2235543" y="3844707"/>
                  <a:pt x="1949044" y="3819858"/>
                  <a:pt x="1735278" y="3840322"/>
                </a:cubicBezTo>
                <a:cubicBezTo>
                  <a:pt x="1521512" y="3860786"/>
                  <a:pt x="1289472" y="3852327"/>
                  <a:pt x="1088225" y="3840322"/>
                </a:cubicBezTo>
                <a:cubicBezTo>
                  <a:pt x="886978" y="3828317"/>
                  <a:pt x="506721" y="3809181"/>
                  <a:pt x="0" y="3840322"/>
                </a:cubicBezTo>
                <a:cubicBezTo>
                  <a:pt x="4721" y="3622599"/>
                  <a:pt x="17678" y="3510256"/>
                  <a:pt x="0" y="3238672"/>
                </a:cubicBezTo>
                <a:cubicBezTo>
                  <a:pt x="-17678" y="2967088"/>
                  <a:pt x="10675" y="2914171"/>
                  <a:pt x="0" y="2637021"/>
                </a:cubicBezTo>
                <a:cubicBezTo>
                  <a:pt x="-10675" y="2359871"/>
                  <a:pt x="4749" y="2128270"/>
                  <a:pt x="0" y="1996967"/>
                </a:cubicBezTo>
                <a:cubicBezTo>
                  <a:pt x="-4749" y="1865664"/>
                  <a:pt x="-12510" y="1708574"/>
                  <a:pt x="0" y="1472123"/>
                </a:cubicBezTo>
                <a:cubicBezTo>
                  <a:pt x="12510" y="1235672"/>
                  <a:pt x="15134" y="1163008"/>
                  <a:pt x="0" y="870473"/>
                </a:cubicBezTo>
                <a:cubicBezTo>
                  <a:pt x="-15134" y="577938"/>
                  <a:pt x="36954" y="421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8096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CEB2383E-4231-6D64-2DA3-6F09891BF75A}"/>
              </a:ext>
            </a:extLst>
          </p:cNvPr>
          <p:cNvSpPr/>
          <p:nvPr/>
        </p:nvSpPr>
        <p:spPr>
          <a:xfrm>
            <a:off x="7907766" y="4410635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A0668CF6-2388-E03C-49A5-798DF07871FA}"/>
              </a:ext>
            </a:extLst>
          </p:cNvPr>
          <p:cNvSpPr/>
          <p:nvPr/>
        </p:nvSpPr>
        <p:spPr>
          <a:xfrm>
            <a:off x="8200240" y="4145056"/>
            <a:ext cx="126851" cy="126851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281276A2-A2E9-9745-4802-00B3CBDC30F6}"/>
              </a:ext>
            </a:extLst>
          </p:cNvPr>
          <p:cNvSpPr/>
          <p:nvPr/>
        </p:nvSpPr>
        <p:spPr>
          <a:xfrm>
            <a:off x="7154731" y="4315272"/>
            <a:ext cx="190725" cy="190725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2"/>
          <p:cNvSpPr txBox="1">
            <a:spLocks noGrp="1"/>
          </p:cNvSpPr>
          <p:nvPr>
            <p:ph type="title"/>
          </p:nvPr>
        </p:nvSpPr>
        <p:spPr>
          <a:xfrm>
            <a:off x="720000" y="4416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Посмотреть Избранное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E69524-4F98-E6D2-8BA4-04CA51248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460" y="1082488"/>
            <a:ext cx="4664537" cy="3822465"/>
          </a:xfrm>
          <a:custGeom>
            <a:avLst/>
            <a:gdLst>
              <a:gd name="connsiteX0" fmla="*/ 0 w 4664537"/>
              <a:gd name="connsiteY0" fmla="*/ 0 h 3822465"/>
              <a:gd name="connsiteX1" fmla="*/ 573072 w 4664537"/>
              <a:gd name="connsiteY1" fmla="*/ 0 h 3822465"/>
              <a:gd name="connsiteX2" fmla="*/ 1239434 w 4664537"/>
              <a:gd name="connsiteY2" fmla="*/ 0 h 3822465"/>
              <a:gd name="connsiteX3" fmla="*/ 1999087 w 4664537"/>
              <a:gd name="connsiteY3" fmla="*/ 0 h 3822465"/>
              <a:gd name="connsiteX4" fmla="*/ 2758740 w 4664537"/>
              <a:gd name="connsiteY4" fmla="*/ 0 h 3822465"/>
              <a:gd name="connsiteX5" fmla="*/ 3378458 w 4664537"/>
              <a:gd name="connsiteY5" fmla="*/ 0 h 3822465"/>
              <a:gd name="connsiteX6" fmla="*/ 4044820 w 4664537"/>
              <a:gd name="connsiteY6" fmla="*/ 0 h 3822465"/>
              <a:gd name="connsiteX7" fmla="*/ 4664537 w 4664537"/>
              <a:gd name="connsiteY7" fmla="*/ 0 h 3822465"/>
              <a:gd name="connsiteX8" fmla="*/ 4664537 w 4664537"/>
              <a:gd name="connsiteY8" fmla="*/ 598853 h 3822465"/>
              <a:gd name="connsiteX9" fmla="*/ 4664537 w 4664537"/>
              <a:gd name="connsiteY9" fmla="*/ 1235930 h 3822465"/>
              <a:gd name="connsiteX10" fmla="*/ 4664537 w 4664537"/>
              <a:gd name="connsiteY10" fmla="*/ 1911233 h 3822465"/>
              <a:gd name="connsiteX11" fmla="*/ 4664537 w 4664537"/>
              <a:gd name="connsiteY11" fmla="*/ 2433636 h 3822465"/>
              <a:gd name="connsiteX12" fmla="*/ 4664537 w 4664537"/>
              <a:gd name="connsiteY12" fmla="*/ 3032489 h 3822465"/>
              <a:gd name="connsiteX13" fmla="*/ 4664537 w 4664537"/>
              <a:gd name="connsiteY13" fmla="*/ 3822465 h 3822465"/>
              <a:gd name="connsiteX14" fmla="*/ 4138111 w 4664537"/>
              <a:gd name="connsiteY14" fmla="*/ 3822465 h 3822465"/>
              <a:gd name="connsiteX15" fmla="*/ 3378458 w 4664537"/>
              <a:gd name="connsiteY15" fmla="*/ 3822465 h 3822465"/>
              <a:gd name="connsiteX16" fmla="*/ 2618804 w 4664537"/>
              <a:gd name="connsiteY16" fmla="*/ 3822465 h 3822465"/>
              <a:gd name="connsiteX17" fmla="*/ 2045733 w 4664537"/>
              <a:gd name="connsiteY17" fmla="*/ 3822465 h 3822465"/>
              <a:gd name="connsiteX18" fmla="*/ 1426016 w 4664537"/>
              <a:gd name="connsiteY18" fmla="*/ 3822465 h 3822465"/>
              <a:gd name="connsiteX19" fmla="*/ 759653 w 4664537"/>
              <a:gd name="connsiteY19" fmla="*/ 3822465 h 3822465"/>
              <a:gd name="connsiteX20" fmla="*/ 0 w 4664537"/>
              <a:gd name="connsiteY20" fmla="*/ 3822465 h 3822465"/>
              <a:gd name="connsiteX21" fmla="*/ 0 w 4664537"/>
              <a:gd name="connsiteY21" fmla="*/ 3223612 h 3822465"/>
              <a:gd name="connsiteX22" fmla="*/ 0 w 4664537"/>
              <a:gd name="connsiteY22" fmla="*/ 2548310 h 3822465"/>
              <a:gd name="connsiteX23" fmla="*/ 0 w 4664537"/>
              <a:gd name="connsiteY23" fmla="*/ 1987682 h 3822465"/>
              <a:gd name="connsiteX24" fmla="*/ 0 w 4664537"/>
              <a:gd name="connsiteY24" fmla="*/ 1312380 h 3822465"/>
              <a:gd name="connsiteX25" fmla="*/ 0 w 4664537"/>
              <a:gd name="connsiteY25" fmla="*/ 598853 h 3822465"/>
              <a:gd name="connsiteX26" fmla="*/ 0 w 4664537"/>
              <a:gd name="connsiteY26" fmla="*/ 0 h 382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64537" h="3822465" fill="none" extrusionOk="0">
                <a:moveTo>
                  <a:pt x="0" y="0"/>
                </a:moveTo>
                <a:cubicBezTo>
                  <a:pt x="200505" y="-25393"/>
                  <a:pt x="405869" y="18374"/>
                  <a:pt x="573072" y="0"/>
                </a:cubicBezTo>
                <a:cubicBezTo>
                  <a:pt x="740275" y="-18374"/>
                  <a:pt x="964410" y="-4335"/>
                  <a:pt x="1239434" y="0"/>
                </a:cubicBezTo>
                <a:cubicBezTo>
                  <a:pt x="1514458" y="4335"/>
                  <a:pt x="1661066" y="23950"/>
                  <a:pt x="1999087" y="0"/>
                </a:cubicBezTo>
                <a:cubicBezTo>
                  <a:pt x="2337108" y="-23950"/>
                  <a:pt x="2579995" y="-19808"/>
                  <a:pt x="2758740" y="0"/>
                </a:cubicBezTo>
                <a:cubicBezTo>
                  <a:pt x="2937485" y="19808"/>
                  <a:pt x="3165459" y="-29801"/>
                  <a:pt x="3378458" y="0"/>
                </a:cubicBezTo>
                <a:cubicBezTo>
                  <a:pt x="3591457" y="29801"/>
                  <a:pt x="3794548" y="4664"/>
                  <a:pt x="4044820" y="0"/>
                </a:cubicBezTo>
                <a:cubicBezTo>
                  <a:pt x="4295092" y="-4664"/>
                  <a:pt x="4446177" y="-21729"/>
                  <a:pt x="4664537" y="0"/>
                </a:cubicBezTo>
                <a:cubicBezTo>
                  <a:pt x="4660892" y="137080"/>
                  <a:pt x="4684699" y="328593"/>
                  <a:pt x="4664537" y="598853"/>
                </a:cubicBezTo>
                <a:cubicBezTo>
                  <a:pt x="4644375" y="869113"/>
                  <a:pt x="4683053" y="973388"/>
                  <a:pt x="4664537" y="1235930"/>
                </a:cubicBezTo>
                <a:cubicBezTo>
                  <a:pt x="4646021" y="1498472"/>
                  <a:pt x="4632335" y="1714149"/>
                  <a:pt x="4664537" y="1911233"/>
                </a:cubicBezTo>
                <a:cubicBezTo>
                  <a:pt x="4696739" y="2108317"/>
                  <a:pt x="4661441" y="2242350"/>
                  <a:pt x="4664537" y="2433636"/>
                </a:cubicBezTo>
                <a:cubicBezTo>
                  <a:pt x="4667633" y="2624922"/>
                  <a:pt x="4693523" y="2803737"/>
                  <a:pt x="4664537" y="3032489"/>
                </a:cubicBezTo>
                <a:cubicBezTo>
                  <a:pt x="4635551" y="3261241"/>
                  <a:pt x="4663848" y="3556155"/>
                  <a:pt x="4664537" y="3822465"/>
                </a:cubicBezTo>
                <a:cubicBezTo>
                  <a:pt x="4541859" y="3819556"/>
                  <a:pt x="4316144" y="3815217"/>
                  <a:pt x="4138111" y="3822465"/>
                </a:cubicBezTo>
                <a:cubicBezTo>
                  <a:pt x="3960078" y="3829713"/>
                  <a:pt x="3530931" y="3801940"/>
                  <a:pt x="3378458" y="3822465"/>
                </a:cubicBezTo>
                <a:cubicBezTo>
                  <a:pt x="3225985" y="3842990"/>
                  <a:pt x="2854908" y="3798075"/>
                  <a:pt x="2618804" y="3822465"/>
                </a:cubicBezTo>
                <a:cubicBezTo>
                  <a:pt x="2382700" y="3846855"/>
                  <a:pt x="2285655" y="3822791"/>
                  <a:pt x="2045733" y="3822465"/>
                </a:cubicBezTo>
                <a:cubicBezTo>
                  <a:pt x="1805811" y="3822139"/>
                  <a:pt x="1685935" y="3848286"/>
                  <a:pt x="1426016" y="3822465"/>
                </a:cubicBezTo>
                <a:cubicBezTo>
                  <a:pt x="1166097" y="3796644"/>
                  <a:pt x="990289" y="3845674"/>
                  <a:pt x="759653" y="3822465"/>
                </a:cubicBezTo>
                <a:cubicBezTo>
                  <a:pt x="529017" y="3799256"/>
                  <a:pt x="379639" y="3817617"/>
                  <a:pt x="0" y="3822465"/>
                </a:cubicBezTo>
                <a:cubicBezTo>
                  <a:pt x="14910" y="3685960"/>
                  <a:pt x="23902" y="3386744"/>
                  <a:pt x="0" y="3223612"/>
                </a:cubicBezTo>
                <a:cubicBezTo>
                  <a:pt x="-23902" y="3060480"/>
                  <a:pt x="-33517" y="2878081"/>
                  <a:pt x="0" y="2548310"/>
                </a:cubicBezTo>
                <a:cubicBezTo>
                  <a:pt x="33517" y="2218539"/>
                  <a:pt x="1316" y="2266967"/>
                  <a:pt x="0" y="1987682"/>
                </a:cubicBezTo>
                <a:cubicBezTo>
                  <a:pt x="-1316" y="1708397"/>
                  <a:pt x="-20133" y="1509664"/>
                  <a:pt x="0" y="1312380"/>
                </a:cubicBezTo>
                <a:cubicBezTo>
                  <a:pt x="20133" y="1115096"/>
                  <a:pt x="-18998" y="825654"/>
                  <a:pt x="0" y="598853"/>
                </a:cubicBezTo>
                <a:cubicBezTo>
                  <a:pt x="18998" y="372052"/>
                  <a:pt x="-12852" y="297739"/>
                  <a:pt x="0" y="0"/>
                </a:cubicBezTo>
                <a:close/>
              </a:path>
              <a:path w="4664537" h="3822465" stroke="0" extrusionOk="0">
                <a:moveTo>
                  <a:pt x="0" y="0"/>
                </a:moveTo>
                <a:cubicBezTo>
                  <a:pt x="143017" y="12402"/>
                  <a:pt x="460669" y="-2606"/>
                  <a:pt x="619717" y="0"/>
                </a:cubicBezTo>
                <a:cubicBezTo>
                  <a:pt x="778765" y="2606"/>
                  <a:pt x="1057148" y="13191"/>
                  <a:pt x="1332725" y="0"/>
                </a:cubicBezTo>
                <a:cubicBezTo>
                  <a:pt x="1608302" y="-13191"/>
                  <a:pt x="1673659" y="20022"/>
                  <a:pt x="1952442" y="0"/>
                </a:cubicBezTo>
                <a:cubicBezTo>
                  <a:pt x="2231225" y="-20022"/>
                  <a:pt x="2433818" y="-23091"/>
                  <a:pt x="2712095" y="0"/>
                </a:cubicBezTo>
                <a:cubicBezTo>
                  <a:pt x="2990372" y="23091"/>
                  <a:pt x="3046436" y="-23780"/>
                  <a:pt x="3331812" y="0"/>
                </a:cubicBezTo>
                <a:cubicBezTo>
                  <a:pt x="3617188" y="23780"/>
                  <a:pt x="3711370" y="-307"/>
                  <a:pt x="3998175" y="0"/>
                </a:cubicBezTo>
                <a:cubicBezTo>
                  <a:pt x="4284980" y="307"/>
                  <a:pt x="4361793" y="-26995"/>
                  <a:pt x="4664537" y="0"/>
                </a:cubicBezTo>
                <a:cubicBezTo>
                  <a:pt x="4671516" y="291217"/>
                  <a:pt x="4657111" y="554323"/>
                  <a:pt x="4664537" y="713527"/>
                </a:cubicBezTo>
                <a:cubicBezTo>
                  <a:pt x="4671963" y="872731"/>
                  <a:pt x="4637574" y="1056681"/>
                  <a:pt x="4664537" y="1312380"/>
                </a:cubicBezTo>
                <a:cubicBezTo>
                  <a:pt x="4691500" y="1568079"/>
                  <a:pt x="4671686" y="1700799"/>
                  <a:pt x="4664537" y="1949457"/>
                </a:cubicBezTo>
                <a:cubicBezTo>
                  <a:pt x="4657388" y="2198115"/>
                  <a:pt x="4640649" y="2336493"/>
                  <a:pt x="4664537" y="2510085"/>
                </a:cubicBezTo>
                <a:cubicBezTo>
                  <a:pt x="4688425" y="2683677"/>
                  <a:pt x="4660533" y="2937594"/>
                  <a:pt x="4664537" y="3223612"/>
                </a:cubicBezTo>
                <a:cubicBezTo>
                  <a:pt x="4668541" y="3509630"/>
                  <a:pt x="4675529" y="3653718"/>
                  <a:pt x="4664537" y="3822465"/>
                </a:cubicBezTo>
                <a:cubicBezTo>
                  <a:pt x="4475285" y="3828432"/>
                  <a:pt x="4258776" y="3822239"/>
                  <a:pt x="4138111" y="3822465"/>
                </a:cubicBezTo>
                <a:cubicBezTo>
                  <a:pt x="4017446" y="3822691"/>
                  <a:pt x="3783919" y="3833102"/>
                  <a:pt x="3471748" y="3822465"/>
                </a:cubicBezTo>
                <a:cubicBezTo>
                  <a:pt x="3159577" y="3811828"/>
                  <a:pt x="3167536" y="3845453"/>
                  <a:pt x="2945322" y="3822465"/>
                </a:cubicBezTo>
                <a:cubicBezTo>
                  <a:pt x="2723108" y="3799477"/>
                  <a:pt x="2477902" y="3847298"/>
                  <a:pt x="2232314" y="3822465"/>
                </a:cubicBezTo>
                <a:cubicBezTo>
                  <a:pt x="1986726" y="3797632"/>
                  <a:pt x="1813203" y="3820238"/>
                  <a:pt x="1705888" y="3822465"/>
                </a:cubicBezTo>
                <a:cubicBezTo>
                  <a:pt x="1598573" y="3824692"/>
                  <a:pt x="1343390" y="3815157"/>
                  <a:pt x="1179461" y="3822465"/>
                </a:cubicBezTo>
                <a:cubicBezTo>
                  <a:pt x="1015532" y="3829773"/>
                  <a:pt x="584261" y="3856286"/>
                  <a:pt x="0" y="3822465"/>
                </a:cubicBezTo>
                <a:cubicBezTo>
                  <a:pt x="25295" y="3635178"/>
                  <a:pt x="3463" y="3449819"/>
                  <a:pt x="0" y="3300061"/>
                </a:cubicBezTo>
                <a:cubicBezTo>
                  <a:pt x="-3463" y="3150303"/>
                  <a:pt x="-10190" y="2872735"/>
                  <a:pt x="0" y="2739433"/>
                </a:cubicBezTo>
                <a:cubicBezTo>
                  <a:pt x="10190" y="2606131"/>
                  <a:pt x="-22211" y="2339755"/>
                  <a:pt x="0" y="2025906"/>
                </a:cubicBezTo>
                <a:cubicBezTo>
                  <a:pt x="22211" y="1712057"/>
                  <a:pt x="-19579" y="1617742"/>
                  <a:pt x="0" y="1503503"/>
                </a:cubicBezTo>
                <a:cubicBezTo>
                  <a:pt x="19579" y="1389264"/>
                  <a:pt x="-11681" y="1130172"/>
                  <a:pt x="0" y="981099"/>
                </a:cubicBezTo>
                <a:cubicBezTo>
                  <a:pt x="11681" y="832026"/>
                  <a:pt x="34350" y="2951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153875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/>
          <p:nvPr/>
        </p:nvSpPr>
        <p:spPr>
          <a:xfrm>
            <a:off x="1297338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3" name="Google Shape;1053;p57"/>
          <p:cNvSpPr/>
          <p:nvPr/>
        </p:nvSpPr>
        <p:spPr>
          <a:xfrm>
            <a:off x="7097463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4" name="Google Shape;1054;p57"/>
          <p:cNvSpPr/>
          <p:nvPr/>
        </p:nvSpPr>
        <p:spPr>
          <a:xfrm>
            <a:off x="5164088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5" name="Google Shape;1055;p57"/>
          <p:cNvSpPr/>
          <p:nvPr/>
        </p:nvSpPr>
        <p:spPr>
          <a:xfrm>
            <a:off x="3230713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6" name="Google Shape;1056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Как можно улучшить?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57" name="Google Shape;1057;p57"/>
          <p:cNvSpPr txBox="1"/>
          <p:nvPr/>
        </p:nvSpPr>
        <p:spPr>
          <a:xfrm flipH="1">
            <a:off x="713107" y="3222603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Добавить БД</a:t>
            </a:r>
            <a:endParaRPr sz="2000" b="1" dirty="0">
              <a:solidFill>
                <a:schemeClr val="dk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1058" name="Google Shape;1058;p57"/>
          <p:cNvSpPr txBox="1"/>
          <p:nvPr/>
        </p:nvSpPr>
        <p:spPr>
          <a:xfrm flipH="1">
            <a:off x="510988" y="3616464"/>
            <a:ext cx="219144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В базе данных держать фильмы из Избранного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1059" name="Google Shape;1059;p57"/>
          <p:cNvSpPr txBox="1"/>
          <p:nvPr/>
        </p:nvSpPr>
        <p:spPr>
          <a:xfrm flipH="1">
            <a:off x="2648517" y="3222601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Proxima Nova" panose="020B0604020202020204" charset="0"/>
                <a:ea typeface="Sora"/>
                <a:cs typeface="Sora"/>
                <a:sym typeface="Sora"/>
              </a:rPr>
              <a:t>Регистрация</a:t>
            </a:r>
            <a:endParaRPr sz="2000" b="1" dirty="0">
              <a:solidFill>
                <a:schemeClr val="dk1"/>
              </a:solidFill>
              <a:latin typeface="Proxima Nova" panose="020B0604020202020204" charset="0"/>
              <a:ea typeface="Sora"/>
              <a:cs typeface="Sora"/>
              <a:sym typeface="Sora"/>
            </a:endParaRPr>
          </a:p>
        </p:txBody>
      </p:sp>
      <p:sp>
        <p:nvSpPr>
          <p:cNvPr id="1060" name="Google Shape;1060;p57"/>
          <p:cNvSpPr txBox="1"/>
          <p:nvPr/>
        </p:nvSpPr>
        <p:spPr>
          <a:xfrm flipH="1">
            <a:off x="2646481" y="3616464"/>
            <a:ext cx="1884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Возможность регистрации пользователя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1061" name="Google Shape;1061;p57"/>
          <p:cNvSpPr txBox="1"/>
          <p:nvPr/>
        </p:nvSpPr>
        <p:spPr>
          <a:xfrm flipH="1">
            <a:off x="4579853" y="3385914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Больше информации</a:t>
            </a:r>
            <a:endParaRPr sz="2000" b="1" dirty="0">
              <a:solidFill>
                <a:schemeClr val="dk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1062" name="Google Shape;1062;p57"/>
          <p:cNvSpPr txBox="1"/>
          <p:nvPr/>
        </p:nvSpPr>
        <p:spPr>
          <a:xfrm flipH="1">
            <a:off x="4374276" y="3741415"/>
            <a:ext cx="230167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Добавить информацию об актерах фильма, похожих фильмах и т.д.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1063" name="Google Shape;1063;p57"/>
          <p:cNvSpPr txBox="1"/>
          <p:nvPr/>
        </p:nvSpPr>
        <p:spPr>
          <a:xfrm flipH="1">
            <a:off x="6593208" y="3370029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Ссылки для просмотра</a:t>
            </a:r>
            <a:endParaRPr sz="2000" b="1" dirty="0">
              <a:solidFill>
                <a:schemeClr val="dk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1064" name="Google Shape;1064;p57"/>
          <p:cNvSpPr txBox="1"/>
          <p:nvPr/>
        </p:nvSpPr>
        <p:spPr>
          <a:xfrm flipH="1">
            <a:off x="6569176" y="3756213"/>
            <a:ext cx="230167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Предоставить ссылки на сервисы, где можно посмотреть фильм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65" name="Google Shape;1065;p57"/>
          <p:cNvGrpSpPr/>
          <p:nvPr/>
        </p:nvGrpSpPr>
        <p:grpSpPr>
          <a:xfrm>
            <a:off x="3338758" y="2148046"/>
            <a:ext cx="500353" cy="500326"/>
            <a:chOff x="3902108" y="2734934"/>
            <a:chExt cx="500353" cy="500326"/>
          </a:xfrm>
        </p:grpSpPr>
        <p:sp>
          <p:nvSpPr>
            <p:cNvPr id="1066" name="Google Shape;1066;p57"/>
            <p:cNvSpPr/>
            <p:nvPr/>
          </p:nvSpPr>
          <p:spPr>
            <a:xfrm>
              <a:off x="4108112" y="2999671"/>
              <a:ext cx="88073" cy="235589"/>
            </a:xfrm>
            <a:custGeom>
              <a:avLst/>
              <a:gdLst/>
              <a:ahLst/>
              <a:cxnLst/>
              <a:rect l="l" t="t" r="r" b="b"/>
              <a:pathLst>
                <a:path w="3227" h="8632" extrusionOk="0">
                  <a:moveTo>
                    <a:pt x="541" y="0"/>
                  </a:moveTo>
                  <a:lnTo>
                    <a:pt x="541" y="4334"/>
                  </a:lnTo>
                  <a:lnTo>
                    <a:pt x="1077" y="4334"/>
                  </a:lnTo>
                  <a:lnTo>
                    <a:pt x="1077" y="5410"/>
                  </a:lnTo>
                  <a:lnTo>
                    <a:pt x="1" y="5410"/>
                  </a:lnTo>
                  <a:lnTo>
                    <a:pt x="1" y="8632"/>
                  </a:lnTo>
                  <a:lnTo>
                    <a:pt x="3226" y="8632"/>
                  </a:lnTo>
                  <a:lnTo>
                    <a:pt x="3226" y="5410"/>
                  </a:lnTo>
                  <a:lnTo>
                    <a:pt x="2150" y="5410"/>
                  </a:lnTo>
                  <a:lnTo>
                    <a:pt x="2150" y="4334"/>
                  </a:lnTo>
                  <a:lnTo>
                    <a:pt x="2686" y="4334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4137506" y="2882477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540" y="0"/>
                  </a:moveTo>
                  <a:cubicBezTo>
                    <a:pt x="244" y="0"/>
                    <a:pt x="0" y="240"/>
                    <a:pt x="0" y="536"/>
                  </a:cubicBezTo>
                  <a:cubicBezTo>
                    <a:pt x="0" y="833"/>
                    <a:pt x="240" y="1076"/>
                    <a:pt x="540" y="1076"/>
                  </a:cubicBezTo>
                  <a:cubicBezTo>
                    <a:pt x="833" y="1076"/>
                    <a:pt x="1076" y="833"/>
                    <a:pt x="1076" y="536"/>
                  </a:cubicBezTo>
                  <a:cubicBezTo>
                    <a:pt x="1076" y="240"/>
                    <a:pt x="833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3902108" y="2734934"/>
              <a:ext cx="500353" cy="500326"/>
            </a:xfrm>
            <a:custGeom>
              <a:avLst/>
              <a:gdLst/>
              <a:ahLst/>
              <a:cxnLst/>
              <a:rect l="l" t="t" r="r" b="b"/>
              <a:pathLst>
                <a:path w="18333" h="18332" extrusionOk="0">
                  <a:moveTo>
                    <a:pt x="9165" y="4326"/>
                  </a:moveTo>
                  <a:cubicBezTo>
                    <a:pt x="10051" y="4326"/>
                    <a:pt x="10774" y="5053"/>
                    <a:pt x="10774" y="5939"/>
                  </a:cubicBezTo>
                  <a:cubicBezTo>
                    <a:pt x="10774" y="6825"/>
                    <a:pt x="10051" y="7548"/>
                    <a:pt x="9165" y="7548"/>
                  </a:cubicBezTo>
                  <a:cubicBezTo>
                    <a:pt x="8279" y="7548"/>
                    <a:pt x="7556" y="6825"/>
                    <a:pt x="7556" y="5939"/>
                  </a:cubicBezTo>
                  <a:cubicBezTo>
                    <a:pt x="7549" y="5053"/>
                    <a:pt x="8272" y="4326"/>
                    <a:pt x="9165" y="4326"/>
                  </a:cubicBezTo>
                  <a:close/>
                  <a:moveTo>
                    <a:pt x="9169" y="0"/>
                  </a:moveTo>
                  <a:lnTo>
                    <a:pt x="2185" y="7559"/>
                  </a:lnTo>
                  <a:lnTo>
                    <a:pt x="4334" y="7559"/>
                  </a:lnTo>
                  <a:lnTo>
                    <a:pt x="4334" y="14037"/>
                  </a:lnTo>
                  <a:lnTo>
                    <a:pt x="5410" y="14037"/>
                  </a:lnTo>
                  <a:lnTo>
                    <a:pt x="5410" y="16186"/>
                  </a:lnTo>
                  <a:lnTo>
                    <a:pt x="3261" y="16186"/>
                  </a:lnTo>
                  <a:lnTo>
                    <a:pt x="3261" y="15110"/>
                  </a:lnTo>
                  <a:lnTo>
                    <a:pt x="1" y="15110"/>
                  </a:lnTo>
                  <a:lnTo>
                    <a:pt x="1" y="18332"/>
                  </a:lnTo>
                  <a:lnTo>
                    <a:pt x="3261" y="18332"/>
                  </a:lnTo>
                  <a:lnTo>
                    <a:pt x="3261" y="17255"/>
                  </a:lnTo>
                  <a:lnTo>
                    <a:pt x="6480" y="17255"/>
                  </a:lnTo>
                  <a:lnTo>
                    <a:pt x="6480" y="14034"/>
                  </a:lnTo>
                  <a:lnTo>
                    <a:pt x="7016" y="14034"/>
                  </a:lnTo>
                  <a:lnTo>
                    <a:pt x="7016" y="8624"/>
                  </a:lnTo>
                  <a:lnTo>
                    <a:pt x="11311" y="8624"/>
                  </a:lnTo>
                  <a:lnTo>
                    <a:pt x="11311" y="14034"/>
                  </a:lnTo>
                  <a:lnTo>
                    <a:pt x="11850" y="14034"/>
                  </a:lnTo>
                  <a:lnTo>
                    <a:pt x="11850" y="17255"/>
                  </a:lnTo>
                  <a:lnTo>
                    <a:pt x="15076" y="17255"/>
                  </a:lnTo>
                  <a:lnTo>
                    <a:pt x="15076" y="18332"/>
                  </a:lnTo>
                  <a:lnTo>
                    <a:pt x="18333" y="18332"/>
                  </a:lnTo>
                  <a:lnTo>
                    <a:pt x="18333" y="15110"/>
                  </a:lnTo>
                  <a:lnTo>
                    <a:pt x="15076" y="15110"/>
                  </a:lnTo>
                  <a:lnTo>
                    <a:pt x="15076" y="16186"/>
                  </a:lnTo>
                  <a:lnTo>
                    <a:pt x="12927" y="16186"/>
                  </a:lnTo>
                  <a:lnTo>
                    <a:pt x="12927" y="14037"/>
                  </a:lnTo>
                  <a:lnTo>
                    <a:pt x="14003" y="14037"/>
                  </a:lnTo>
                  <a:lnTo>
                    <a:pt x="14003" y="7559"/>
                  </a:lnTo>
                  <a:lnTo>
                    <a:pt x="16152" y="7559"/>
                  </a:lnTo>
                  <a:lnTo>
                    <a:pt x="14003" y="5240"/>
                  </a:lnTo>
                  <a:lnTo>
                    <a:pt x="14003" y="0"/>
                  </a:lnTo>
                  <a:lnTo>
                    <a:pt x="10778" y="0"/>
                  </a:lnTo>
                  <a:lnTo>
                    <a:pt x="10778" y="1736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57"/>
          <p:cNvGrpSpPr/>
          <p:nvPr/>
        </p:nvGrpSpPr>
        <p:grpSpPr>
          <a:xfrm>
            <a:off x="5272122" y="2147991"/>
            <a:ext cx="500353" cy="500435"/>
            <a:chOff x="7791235" y="1480816"/>
            <a:chExt cx="500353" cy="500435"/>
          </a:xfrm>
        </p:grpSpPr>
        <p:sp>
          <p:nvSpPr>
            <p:cNvPr id="1070" name="Google Shape;1070;p57"/>
            <p:cNvSpPr/>
            <p:nvPr/>
          </p:nvSpPr>
          <p:spPr>
            <a:xfrm>
              <a:off x="8203515" y="1598010"/>
              <a:ext cx="88073" cy="89028"/>
            </a:xfrm>
            <a:custGeom>
              <a:avLst/>
              <a:gdLst/>
              <a:ahLst/>
              <a:cxnLst/>
              <a:rect l="l" t="t" r="r" b="b"/>
              <a:pathLst>
                <a:path w="3227" h="3262" extrusionOk="0">
                  <a:moveTo>
                    <a:pt x="1" y="1"/>
                  </a:moveTo>
                  <a:lnTo>
                    <a:pt x="1" y="1077"/>
                  </a:lnTo>
                  <a:lnTo>
                    <a:pt x="2150" y="1077"/>
                  </a:lnTo>
                  <a:lnTo>
                    <a:pt x="2150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8203515" y="1892223"/>
              <a:ext cx="88073" cy="89028"/>
            </a:xfrm>
            <a:custGeom>
              <a:avLst/>
              <a:gdLst/>
              <a:ahLst/>
              <a:cxnLst/>
              <a:rect l="l" t="t" r="r" b="b"/>
              <a:pathLst>
                <a:path w="3227" h="3262" extrusionOk="0">
                  <a:moveTo>
                    <a:pt x="2150" y="1"/>
                  </a:moveTo>
                  <a:lnTo>
                    <a:pt x="2150" y="2185"/>
                  </a:lnTo>
                  <a:lnTo>
                    <a:pt x="1" y="2185"/>
                  </a:lnTo>
                  <a:lnTo>
                    <a:pt x="1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7791235" y="1598010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1077" y="3261"/>
                  </a:lnTo>
                  <a:lnTo>
                    <a:pt x="1077" y="1077"/>
                  </a:lnTo>
                  <a:lnTo>
                    <a:pt x="3226" y="1077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7791235" y="1892223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3226" y="3261"/>
                  </a:lnTo>
                  <a:lnTo>
                    <a:pt x="3226" y="2185"/>
                  </a:lnTo>
                  <a:lnTo>
                    <a:pt x="1077" y="2185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7791316" y="1539550"/>
              <a:ext cx="309770" cy="224535"/>
            </a:xfrm>
            <a:custGeom>
              <a:avLst/>
              <a:gdLst/>
              <a:ahLst/>
              <a:cxnLst/>
              <a:rect l="l" t="t" r="r" b="b"/>
              <a:pathLst>
                <a:path w="11350" h="8227" extrusionOk="0">
                  <a:moveTo>
                    <a:pt x="1" y="1"/>
                  </a:moveTo>
                  <a:lnTo>
                    <a:pt x="1" y="1077"/>
                  </a:lnTo>
                  <a:lnTo>
                    <a:pt x="4553" y="1077"/>
                  </a:lnTo>
                  <a:lnTo>
                    <a:pt x="6758" y="4348"/>
                  </a:lnTo>
                  <a:cubicBezTo>
                    <a:pt x="4645" y="4447"/>
                    <a:pt x="2827" y="5894"/>
                    <a:pt x="2298" y="7958"/>
                  </a:cubicBezTo>
                  <a:lnTo>
                    <a:pt x="3339" y="8226"/>
                  </a:lnTo>
                  <a:cubicBezTo>
                    <a:pt x="3770" y="6568"/>
                    <a:pt x="5262" y="5407"/>
                    <a:pt x="6984" y="5407"/>
                  </a:cubicBezTo>
                  <a:lnTo>
                    <a:pt x="11349" y="5407"/>
                  </a:lnTo>
                  <a:lnTo>
                    <a:pt x="11349" y="4330"/>
                  </a:lnTo>
                  <a:lnTo>
                    <a:pt x="8046" y="4330"/>
                  </a:lnTo>
                  <a:lnTo>
                    <a:pt x="5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7791235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7849886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7908429" y="1480816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8174257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8174257" y="1539468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8232909" y="1480816"/>
              <a:ext cx="58679" cy="29394"/>
            </a:xfrm>
            <a:custGeom>
              <a:avLst/>
              <a:gdLst/>
              <a:ahLst/>
              <a:cxnLst/>
              <a:rect l="l" t="t" r="r" b="b"/>
              <a:pathLst>
                <a:path w="2150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8232909" y="1539468"/>
              <a:ext cx="58679" cy="29394"/>
            </a:xfrm>
            <a:custGeom>
              <a:avLst/>
              <a:gdLst/>
              <a:ahLst/>
              <a:cxnLst/>
              <a:rect l="l" t="t" r="r" b="b"/>
              <a:pathLst>
                <a:path w="2150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8101059" y="1661956"/>
              <a:ext cx="131959" cy="259661"/>
            </a:xfrm>
            <a:custGeom>
              <a:avLst/>
              <a:gdLst/>
              <a:ahLst/>
              <a:cxnLst/>
              <a:rect l="l" t="t" r="r" b="b"/>
              <a:pathLst>
                <a:path w="4835" h="9514" extrusionOk="0">
                  <a:moveTo>
                    <a:pt x="1211" y="1"/>
                  </a:moveTo>
                  <a:lnTo>
                    <a:pt x="942" y="1038"/>
                  </a:lnTo>
                  <a:cubicBezTo>
                    <a:pt x="2601" y="1465"/>
                    <a:pt x="3758" y="2961"/>
                    <a:pt x="3758" y="4680"/>
                  </a:cubicBezTo>
                  <a:cubicBezTo>
                    <a:pt x="3758" y="6755"/>
                    <a:pt x="2075" y="8438"/>
                    <a:pt x="0" y="8438"/>
                  </a:cubicBezTo>
                  <a:lnTo>
                    <a:pt x="0" y="9514"/>
                  </a:lnTo>
                  <a:cubicBezTo>
                    <a:pt x="2664" y="9514"/>
                    <a:pt x="4835" y="7344"/>
                    <a:pt x="4835" y="4680"/>
                  </a:cubicBezTo>
                  <a:cubicBezTo>
                    <a:pt x="4835" y="2474"/>
                    <a:pt x="3346" y="548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7849886" y="1789658"/>
              <a:ext cx="221833" cy="131959"/>
            </a:xfrm>
            <a:custGeom>
              <a:avLst/>
              <a:gdLst/>
              <a:ahLst/>
              <a:cxnLst/>
              <a:rect l="l" t="t" r="r" b="b"/>
              <a:pathLst>
                <a:path w="8128" h="4835" extrusionOk="0">
                  <a:moveTo>
                    <a:pt x="0" y="1"/>
                  </a:moveTo>
                  <a:cubicBezTo>
                    <a:pt x="0" y="2665"/>
                    <a:pt x="2171" y="4835"/>
                    <a:pt x="4835" y="4835"/>
                  </a:cubicBezTo>
                  <a:lnTo>
                    <a:pt x="8127" y="4835"/>
                  </a:lnTo>
                  <a:lnTo>
                    <a:pt x="8127" y="3759"/>
                  </a:lnTo>
                  <a:lnTo>
                    <a:pt x="4835" y="3759"/>
                  </a:lnTo>
                  <a:cubicBezTo>
                    <a:pt x="2760" y="3759"/>
                    <a:pt x="1077" y="2076"/>
                    <a:pt x="10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7908429" y="1716378"/>
              <a:ext cx="265856" cy="146697"/>
            </a:xfrm>
            <a:custGeom>
              <a:avLst/>
              <a:gdLst/>
              <a:ahLst/>
              <a:cxnLst/>
              <a:rect l="l" t="t" r="r" b="b"/>
              <a:pathLst>
                <a:path w="9741" h="5375" extrusionOk="0">
                  <a:moveTo>
                    <a:pt x="2690" y="0"/>
                  </a:moveTo>
                  <a:cubicBezTo>
                    <a:pt x="1208" y="0"/>
                    <a:pt x="1" y="1204"/>
                    <a:pt x="1" y="2686"/>
                  </a:cubicBezTo>
                  <a:cubicBezTo>
                    <a:pt x="1" y="4168"/>
                    <a:pt x="1208" y="5375"/>
                    <a:pt x="2690" y="5375"/>
                  </a:cubicBezTo>
                  <a:lnTo>
                    <a:pt x="2690" y="4298"/>
                  </a:lnTo>
                  <a:cubicBezTo>
                    <a:pt x="1800" y="4298"/>
                    <a:pt x="1077" y="3575"/>
                    <a:pt x="1077" y="2686"/>
                  </a:cubicBezTo>
                  <a:cubicBezTo>
                    <a:pt x="1077" y="1800"/>
                    <a:pt x="1800" y="1077"/>
                    <a:pt x="2690" y="1077"/>
                  </a:cubicBezTo>
                  <a:lnTo>
                    <a:pt x="7055" y="1077"/>
                  </a:lnTo>
                  <a:cubicBezTo>
                    <a:pt x="7940" y="1077"/>
                    <a:pt x="8664" y="1800"/>
                    <a:pt x="8664" y="2686"/>
                  </a:cubicBezTo>
                  <a:cubicBezTo>
                    <a:pt x="8664" y="3571"/>
                    <a:pt x="7940" y="4298"/>
                    <a:pt x="7055" y="4298"/>
                  </a:cubicBezTo>
                  <a:lnTo>
                    <a:pt x="3759" y="4298"/>
                  </a:lnTo>
                  <a:lnTo>
                    <a:pt x="3759" y="5375"/>
                  </a:lnTo>
                  <a:lnTo>
                    <a:pt x="7055" y="5375"/>
                  </a:lnTo>
                  <a:cubicBezTo>
                    <a:pt x="8537" y="5375"/>
                    <a:pt x="9740" y="4168"/>
                    <a:pt x="9740" y="2686"/>
                  </a:cubicBezTo>
                  <a:cubicBezTo>
                    <a:pt x="9740" y="1204"/>
                    <a:pt x="8537" y="0"/>
                    <a:pt x="7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7"/>
            <p:cNvSpPr/>
            <p:nvPr/>
          </p:nvSpPr>
          <p:spPr>
            <a:xfrm>
              <a:off x="7981736" y="1775029"/>
              <a:ext cx="119241" cy="29394"/>
            </a:xfrm>
            <a:custGeom>
              <a:avLst/>
              <a:gdLst/>
              <a:ahLst/>
              <a:cxnLst/>
              <a:rect l="l" t="t" r="r" b="b"/>
              <a:pathLst>
                <a:path w="436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4369" y="1077"/>
                  </a:lnTo>
                  <a:lnTo>
                    <a:pt x="4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57"/>
          <p:cNvGrpSpPr/>
          <p:nvPr/>
        </p:nvGrpSpPr>
        <p:grpSpPr>
          <a:xfrm>
            <a:off x="7229382" y="2148522"/>
            <a:ext cx="452592" cy="499398"/>
            <a:chOff x="744557" y="4028134"/>
            <a:chExt cx="452592" cy="499398"/>
          </a:xfrm>
        </p:grpSpPr>
        <p:sp>
          <p:nvSpPr>
            <p:cNvPr id="1087" name="Google Shape;1087;p57"/>
            <p:cNvSpPr/>
            <p:nvPr/>
          </p:nvSpPr>
          <p:spPr>
            <a:xfrm>
              <a:off x="744557" y="4028134"/>
              <a:ext cx="452592" cy="323826"/>
            </a:xfrm>
            <a:custGeom>
              <a:avLst/>
              <a:gdLst/>
              <a:ahLst/>
              <a:cxnLst/>
              <a:rect l="l" t="t" r="r" b="b"/>
              <a:pathLst>
                <a:path w="16583" h="11865" extrusionOk="0">
                  <a:moveTo>
                    <a:pt x="13368" y="1"/>
                  </a:moveTo>
                  <a:lnTo>
                    <a:pt x="13368" y="3215"/>
                  </a:lnTo>
                  <a:lnTo>
                    <a:pt x="14440" y="3215"/>
                  </a:lnTo>
                  <a:lnTo>
                    <a:pt x="14440" y="4288"/>
                  </a:lnTo>
                  <a:lnTo>
                    <a:pt x="12295" y="4288"/>
                  </a:lnTo>
                  <a:lnTo>
                    <a:pt x="12295" y="2143"/>
                  </a:lnTo>
                  <a:lnTo>
                    <a:pt x="11222" y="2143"/>
                  </a:lnTo>
                  <a:lnTo>
                    <a:pt x="11222" y="6430"/>
                  </a:lnTo>
                  <a:lnTo>
                    <a:pt x="9080" y="6430"/>
                  </a:lnTo>
                  <a:lnTo>
                    <a:pt x="9080" y="4292"/>
                  </a:lnTo>
                  <a:lnTo>
                    <a:pt x="10153" y="4292"/>
                  </a:lnTo>
                  <a:lnTo>
                    <a:pt x="10153" y="1077"/>
                  </a:lnTo>
                  <a:lnTo>
                    <a:pt x="6935" y="1077"/>
                  </a:lnTo>
                  <a:lnTo>
                    <a:pt x="6935" y="4292"/>
                  </a:lnTo>
                  <a:lnTo>
                    <a:pt x="8007" y="4292"/>
                  </a:lnTo>
                  <a:lnTo>
                    <a:pt x="8007" y="6437"/>
                  </a:lnTo>
                  <a:lnTo>
                    <a:pt x="5866" y="6437"/>
                  </a:lnTo>
                  <a:lnTo>
                    <a:pt x="5866" y="2150"/>
                  </a:lnTo>
                  <a:lnTo>
                    <a:pt x="4793" y="2150"/>
                  </a:lnTo>
                  <a:lnTo>
                    <a:pt x="4793" y="4292"/>
                  </a:lnTo>
                  <a:lnTo>
                    <a:pt x="2644" y="4292"/>
                  </a:lnTo>
                  <a:lnTo>
                    <a:pt x="2644" y="3219"/>
                  </a:lnTo>
                  <a:lnTo>
                    <a:pt x="3717" y="3219"/>
                  </a:lnTo>
                  <a:lnTo>
                    <a:pt x="3717" y="4"/>
                  </a:lnTo>
                  <a:lnTo>
                    <a:pt x="502" y="4"/>
                  </a:lnTo>
                  <a:lnTo>
                    <a:pt x="502" y="3219"/>
                  </a:lnTo>
                  <a:lnTo>
                    <a:pt x="1571" y="3219"/>
                  </a:lnTo>
                  <a:lnTo>
                    <a:pt x="1571" y="5364"/>
                  </a:lnTo>
                  <a:lnTo>
                    <a:pt x="4789" y="5364"/>
                  </a:lnTo>
                  <a:lnTo>
                    <a:pt x="4789" y="6437"/>
                  </a:lnTo>
                  <a:lnTo>
                    <a:pt x="2894" y="6437"/>
                  </a:lnTo>
                  <a:lnTo>
                    <a:pt x="1" y="10795"/>
                  </a:lnTo>
                  <a:lnTo>
                    <a:pt x="7598" y="10795"/>
                  </a:lnTo>
                  <a:lnTo>
                    <a:pt x="9740" y="11864"/>
                  </a:lnTo>
                  <a:lnTo>
                    <a:pt x="14624" y="11864"/>
                  </a:lnTo>
                  <a:cubicBezTo>
                    <a:pt x="15859" y="10583"/>
                    <a:pt x="16582" y="8787"/>
                    <a:pt x="16582" y="6970"/>
                  </a:cubicBezTo>
                  <a:lnTo>
                    <a:pt x="16582" y="6430"/>
                  </a:lnTo>
                  <a:lnTo>
                    <a:pt x="12295" y="6430"/>
                  </a:lnTo>
                  <a:lnTo>
                    <a:pt x="12295" y="5361"/>
                  </a:lnTo>
                  <a:lnTo>
                    <a:pt x="15510" y="5361"/>
                  </a:lnTo>
                  <a:lnTo>
                    <a:pt x="15510" y="3215"/>
                  </a:lnTo>
                  <a:lnTo>
                    <a:pt x="16582" y="3215"/>
                  </a:lnTo>
                  <a:lnTo>
                    <a:pt x="165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875260" y="4028243"/>
              <a:ext cx="29203" cy="29285"/>
            </a:xfrm>
            <a:custGeom>
              <a:avLst/>
              <a:gdLst/>
              <a:ahLst/>
              <a:cxnLst/>
              <a:rect l="l" t="t" r="r" b="b"/>
              <a:pathLst>
                <a:path w="1070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069" y="1073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1050833" y="4028243"/>
              <a:ext cx="29285" cy="29285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073" y="1073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933803" y="4381190"/>
              <a:ext cx="175600" cy="146342"/>
            </a:xfrm>
            <a:custGeom>
              <a:avLst/>
              <a:gdLst/>
              <a:ahLst/>
              <a:cxnLst/>
              <a:rect l="l" t="t" r="r" b="b"/>
              <a:pathLst>
                <a:path w="6434" h="5362" extrusionOk="0">
                  <a:moveTo>
                    <a:pt x="2905" y="1"/>
                  </a:moveTo>
                  <a:lnTo>
                    <a:pt x="1" y="2905"/>
                  </a:lnTo>
                  <a:lnTo>
                    <a:pt x="1" y="5361"/>
                  </a:lnTo>
                  <a:lnTo>
                    <a:pt x="1073" y="5361"/>
                  </a:lnTo>
                  <a:lnTo>
                    <a:pt x="1073" y="4288"/>
                  </a:lnTo>
                  <a:lnTo>
                    <a:pt x="2679" y="4288"/>
                  </a:lnTo>
                  <a:lnTo>
                    <a:pt x="2679" y="5361"/>
                  </a:lnTo>
                  <a:lnTo>
                    <a:pt x="3752" y="5361"/>
                  </a:lnTo>
                  <a:lnTo>
                    <a:pt x="3752" y="4288"/>
                  </a:lnTo>
                  <a:lnTo>
                    <a:pt x="5361" y="4288"/>
                  </a:lnTo>
                  <a:lnTo>
                    <a:pt x="5361" y="5361"/>
                  </a:lnTo>
                  <a:lnTo>
                    <a:pt x="6434" y="5361"/>
                  </a:lnTo>
                  <a:lnTo>
                    <a:pt x="6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816691" y="4351932"/>
              <a:ext cx="165502" cy="87855"/>
            </a:xfrm>
            <a:custGeom>
              <a:avLst/>
              <a:gdLst/>
              <a:ahLst/>
              <a:cxnLst/>
              <a:rect l="l" t="t" r="r" b="b"/>
              <a:pathLst>
                <a:path w="6064" h="3219" extrusionOk="0">
                  <a:moveTo>
                    <a:pt x="1" y="0"/>
                  </a:moveTo>
                  <a:lnTo>
                    <a:pt x="1" y="3218"/>
                  </a:lnTo>
                  <a:lnTo>
                    <a:pt x="3530" y="3218"/>
                  </a:lnTo>
                  <a:lnTo>
                    <a:pt x="6063" y="685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57"/>
          <p:cNvGrpSpPr/>
          <p:nvPr/>
        </p:nvGrpSpPr>
        <p:grpSpPr>
          <a:xfrm>
            <a:off x="1405381" y="2147979"/>
            <a:ext cx="500353" cy="500435"/>
            <a:chOff x="1505881" y="1480816"/>
            <a:chExt cx="500353" cy="500435"/>
          </a:xfrm>
        </p:grpSpPr>
        <p:sp>
          <p:nvSpPr>
            <p:cNvPr id="1093" name="Google Shape;1093;p57"/>
            <p:cNvSpPr/>
            <p:nvPr/>
          </p:nvSpPr>
          <p:spPr>
            <a:xfrm>
              <a:off x="1712076" y="1921617"/>
              <a:ext cx="29394" cy="59634"/>
            </a:xfrm>
            <a:custGeom>
              <a:avLst/>
              <a:gdLst/>
              <a:ahLst/>
              <a:cxnLst/>
              <a:rect l="l" t="t" r="r" b="b"/>
              <a:pathLst>
                <a:path w="1077" h="2185" extrusionOk="0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7"/>
            <p:cNvSpPr/>
            <p:nvPr/>
          </p:nvSpPr>
          <p:spPr>
            <a:xfrm>
              <a:off x="1653506" y="1921617"/>
              <a:ext cx="29421" cy="59634"/>
            </a:xfrm>
            <a:custGeom>
              <a:avLst/>
              <a:gdLst/>
              <a:ahLst/>
              <a:cxnLst/>
              <a:rect l="l" t="t" r="r" b="b"/>
              <a:pathLst>
                <a:path w="1078" h="2185" extrusionOk="0">
                  <a:moveTo>
                    <a:pt x="1" y="0"/>
                  </a:moveTo>
                  <a:lnTo>
                    <a:pt x="1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7"/>
            <p:cNvSpPr/>
            <p:nvPr/>
          </p:nvSpPr>
          <p:spPr>
            <a:xfrm>
              <a:off x="1770727" y="1921617"/>
              <a:ext cx="29394" cy="59634"/>
            </a:xfrm>
            <a:custGeom>
              <a:avLst/>
              <a:gdLst/>
              <a:ahLst/>
              <a:cxnLst/>
              <a:rect l="l" t="t" r="r" b="b"/>
              <a:pathLst>
                <a:path w="1077" h="2185" extrusionOk="0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1829379" y="1921617"/>
              <a:ext cx="29394" cy="59634"/>
            </a:xfrm>
            <a:custGeom>
              <a:avLst/>
              <a:gdLst/>
              <a:ahLst/>
              <a:cxnLst/>
              <a:rect l="l" t="t" r="r" b="b"/>
              <a:pathLst>
                <a:path w="1077" h="2185" extrusionOk="0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1653506" y="1480816"/>
              <a:ext cx="29421" cy="59525"/>
            </a:xfrm>
            <a:custGeom>
              <a:avLst/>
              <a:gdLst/>
              <a:ahLst/>
              <a:cxnLst/>
              <a:rect l="l" t="t" r="r" b="b"/>
              <a:pathLst>
                <a:path w="1078" h="2181" extrusionOk="0">
                  <a:moveTo>
                    <a:pt x="1" y="0"/>
                  </a:moveTo>
                  <a:lnTo>
                    <a:pt x="1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1770727" y="1480816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1712076" y="1480816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1829379" y="1480816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7"/>
            <p:cNvSpPr/>
            <p:nvPr/>
          </p:nvSpPr>
          <p:spPr>
            <a:xfrm>
              <a:off x="1682791" y="1657726"/>
              <a:ext cx="146615" cy="146506"/>
            </a:xfrm>
            <a:custGeom>
              <a:avLst/>
              <a:gdLst/>
              <a:ahLst/>
              <a:cxnLst/>
              <a:rect l="l" t="t" r="r" b="b"/>
              <a:pathLst>
                <a:path w="5372" h="5368" extrusionOk="0">
                  <a:moveTo>
                    <a:pt x="4299" y="1073"/>
                  </a:moveTo>
                  <a:lnTo>
                    <a:pt x="4299" y="4298"/>
                  </a:lnTo>
                  <a:lnTo>
                    <a:pt x="1077" y="4298"/>
                  </a:lnTo>
                  <a:lnTo>
                    <a:pt x="1077" y="1073"/>
                  </a:lnTo>
                  <a:close/>
                  <a:moveTo>
                    <a:pt x="1" y="0"/>
                  </a:moveTo>
                  <a:lnTo>
                    <a:pt x="1" y="5368"/>
                  </a:lnTo>
                  <a:lnTo>
                    <a:pt x="5371" y="5368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7"/>
            <p:cNvSpPr/>
            <p:nvPr/>
          </p:nvSpPr>
          <p:spPr>
            <a:xfrm>
              <a:off x="1741361" y="1716378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1076" y="107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7"/>
            <p:cNvSpPr/>
            <p:nvPr/>
          </p:nvSpPr>
          <p:spPr>
            <a:xfrm>
              <a:off x="1505881" y="1480816"/>
              <a:ext cx="500353" cy="500435"/>
            </a:xfrm>
            <a:custGeom>
              <a:avLst/>
              <a:gdLst/>
              <a:ahLst/>
              <a:cxnLst/>
              <a:rect l="l" t="t" r="r" b="b"/>
              <a:pathLst>
                <a:path w="18333" h="18336" extrusionOk="0">
                  <a:moveTo>
                    <a:pt x="3261" y="2184"/>
                  </a:moveTo>
                  <a:lnTo>
                    <a:pt x="3261" y="3261"/>
                  </a:lnTo>
                  <a:lnTo>
                    <a:pt x="2185" y="3261"/>
                  </a:lnTo>
                  <a:lnTo>
                    <a:pt x="2185" y="2184"/>
                  </a:lnTo>
                  <a:close/>
                  <a:moveTo>
                    <a:pt x="16151" y="2184"/>
                  </a:moveTo>
                  <a:lnTo>
                    <a:pt x="16151" y="3261"/>
                  </a:lnTo>
                  <a:lnTo>
                    <a:pt x="15075" y="3261"/>
                  </a:lnTo>
                  <a:lnTo>
                    <a:pt x="15075" y="2184"/>
                  </a:lnTo>
                  <a:close/>
                  <a:moveTo>
                    <a:pt x="11850" y="4337"/>
                  </a:moveTo>
                  <a:lnTo>
                    <a:pt x="11850" y="5413"/>
                  </a:lnTo>
                  <a:lnTo>
                    <a:pt x="12926" y="5413"/>
                  </a:lnTo>
                  <a:lnTo>
                    <a:pt x="12926" y="6489"/>
                  </a:lnTo>
                  <a:lnTo>
                    <a:pt x="14002" y="6489"/>
                  </a:lnTo>
                  <a:lnTo>
                    <a:pt x="14002" y="7555"/>
                  </a:lnTo>
                  <a:lnTo>
                    <a:pt x="12926" y="7555"/>
                  </a:lnTo>
                  <a:lnTo>
                    <a:pt x="12926" y="8631"/>
                  </a:lnTo>
                  <a:lnTo>
                    <a:pt x="14002" y="8631"/>
                  </a:lnTo>
                  <a:lnTo>
                    <a:pt x="14002" y="9708"/>
                  </a:lnTo>
                  <a:lnTo>
                    <a:pt x="12926" y="9708"/>
                  </a:lnTo>
                  <a:lnTo>
                    <a:pt x="12926" y="10784"/>
                  </a:lnTo>
                  <a:lnTo>
                    <a:pt x="14002" y="10784"/>
                  </a:lnTo>
                  <a:lnTo>
                    <a:pt x="14002" y="11860"/>
                  </a:lnTo>
                  <a:lnTo>
                    <a:pt x="12926" y="11860"/>
                  </a:lnTo>
                  <a:lnTo>
                    <a:pt x="12926" y="12936"/>
                  </a:lnTo>
                  <a:lnTo>
                    <a:pt x="11850" y="12936"/>
                  </a:lnTo>
                  <a:lnTo>
                    <a:pt x="11850" y="14013"/>
                  </a:lnTo>
                  <a:lnTo>
                    <a:pt x="10774" y="14013"/>
                  </a:lnTo>
                  <a:lnTo>
                    <a:pt x="10774" y="12936"/>
                  </a:lnTo>
                  <a:lnTo>
                    <a:pt x="9697" y="12936"/>
                  </a:lnTo>
                  <a:lnTo>
                    <a:pt x="9697" y="14013"/>
                  </a:lnTo>
                  <a:lnTo>
                    <a:pt x="8621" y="14013"/>
                  </a:lnTo>
                  <a:lnTo>
                    <a:pt x="8621" y="12936"/>
                  </a:lnTo>
                  <a:lnTo>
                    <a:pt x="7545" y="12936"/>
                  </a:lnTo>
                  <a:lnTo>
                    <a:pt x="7545" y="14013"/>
                  </a:lnTo>
                  <a:lnTo>
                    <a:pt x="6469" y="14013"/>
                  </a:lnTo>
                  <a:lnTo>
                    <a:pt x="6469" y="12936"/>
                  </a:lnTo>
                  <a:lnTo>
                    <a:pt x="5392" y="12936"/>
                  </a:lnTo>
                  <a:lnTo>
                    <a:pt x="5392" y="11860"/>
                  </a:lnTo>
                  <a:lnTo>
                    <a:pt x="4316" y="11860"/>
                  </a:lnTo>
                  <a:lnTo>
                    <a:pt x="4316" y="10784"/>
                  </a:lnTo>
                  <a:lnTo>
                    <a:pt x="5392" y="10784"/>
                  </a:lnTo>
                  <a:lnTo>
                    <a:pt x="5392" y="9708"/>
                  </a:lnTo>
                  <a:lnTo>
                    <a:pt x="4316" y="9708"/>
                  </a:lnTo>
                  <a:lnTo>
                    <a:pt x="4316" y="8631"/>
                  </a:lnTo>
                  <a:lnTo>
                    <a:pt x="5392" y="8631"/>
                  </a:lnTo>
                  <a:lnTo>
                    <a:pt x="5392" y="7555"/>
                  </a:lnTo>
                  <a:lnTo>
                    <a:pt x="4316" y="7555"/>
                  </a:lnTo>
                  <a:lnTo>
                    <a:pt x="4316" y="6479"/>
                  </a:lnTo>
                  <a:lnTo>
                    <a:pt x="5392" y="6479"/>
                  </a:lnTo>
                  <a:lnTo>
                    <a:pt x="5392" y="5403"/>
                  </a:lnTo>
                  <a:lnTo>
                    <a:pt x="6469" y="5403"/>
                  </a:lnTo>
                  <a:lnTo>
                    <a:pt x="6469" y="4337"/>
                  </a:lnTo>
                  <a:lnTo>
                    <a:pt x="7545" y="4337"/>
                  </a:lnTo>
                  <a:lnTo>
                    <a:pt x="7545" y="5413"/>
                  </a:lnTo>
                  <a:lnTo>
                    <a:pt x="8621" y="5413"/>
                  </a:lnTo>
                  <a:lnTo>
                    <a:pt x="8621" y="4337"/>
                  </a:lnTo>
                  <a:lnTo>
                    <a:pt x="9697" y="4337"/>
                  </a:lnTo>
                  <a:lnTo>
                    <a:pt x="9697" y="5413"/>
                  </a:lnTo>
                  <a:lnTo>
                    <a:pt x="10774" y="5413"/>
                  </a:lnTo>
                  <a:lnTo>
                    <a:pt x="10774" y="4337"/>
                  </a:lnTo>
                  <a:close/>
                  <a:moveTo>
                    <a:pt x="3261" y="15075"/>
                  </a:moveTo>
                  <a:lnTo>
                    <a:pt x="3261" y="16151"/>
                  </a:lnTo>
                  <a:lnTo>
                    <a:pt x="2185" y="16151"/>
                  </a:lnTo>
                  <a:lnTo>
                    <a:pt x="2185" y="15075"/>
                  </a:lnTo>
                  <a:close/>
                  <a:moveTo>
                    <a:pt x="16151" y="15075"/>
                  </a:moveTo>
                  <a:lnTo>
                    <a:pt x="16151" y="16151"/>
                  </a:lnTo>
                  <a:lnTo>
                    <a:pt x="15075" y="16151"/>
                  </a:lnTo>
                  <a:lnTo>
                    <a:pt x="15075" y="15075"/>
                  </a:lnTo>
                  <a:close/>
                  <a:moveTo>
                    <a:pt x="0" y="0"/>
                  </a:moveTo>
                  <a:lnTo>
                    <a:pt x="0" y="5406"/>
                  </a:lnTo>
                  <a:lnTo>
                    <a:pt x="2185" y="5406"/>
                  </a:lnTo>
                  <a:lnTo>
                    <a:pt x="2185" y="7555"/>
                  </a:lnTo>
                  <a:lnTo>
                    <a:pt x="0" y="7555"/>
                  </a:lnTo>
                  <a:lnTo>
                    <a:pt x="0" y="10780"/>
                  </a:lnTo>
                  <a:lnTo>
                    <a:pt x="2185" y="10780"/>
                  </a:lnTo>
                  <a:lnTo>
                    <a:pt x="2185" y="12929"/>
                  </a:lnTo>
                  <a:lnTo>
                    <a:pt x="0" y="12929"/>
                  </a:lnTo>
                  <a:lnTo>
                    <a:pt x="0" y="18335"/>
                  </a:lnTo>
                  <a:lnTo>
                    <a:pt x="4334" y="18335"/>
                  </a:lnTo>
                  <a:lnTo>
                    <a:pt x="4334" y="15075"/>
                  </a:lnTo>
                  <a:lnTo>
                    <a:pt x="14002" y="15075"/>
                  </a:lnTo>
                  <a:lnTo>
                    <a:pt x="14002" y="18335"/>
                  </a:lnTo>
                  <a:lnTo>
                    <a:pt x="18332" y="18335"/>
                  </a:lnTo>
                  <a:lnTo>
                    <a:pt x="18332" y="12929"/>
                  </a:lnTo>
                  <a:lnTo>
                    <a:pt x="16151" y="12929"/>
                  </a:lnTo>
                  <a:lnTo>
                    <a:pt x="16151" y="10780"/>
                  </a:lnTo>
                  <a:lnTo>
                    <a:pt x="18332" y="10780"/>
                  </a:lnTo>
                  <a:lnTo>
                    <a:pt x="18332" y="7555"/>
                  </a:lnTo>
                  <a:lnTo>
                    <a:pt x="16151" y="7555"/>
                  </a:lnTo>
                  <a:lnTo>
                    <a:pt x="16151" y="5406"/>
                  </a:lnTo>
                  <a:lnTo>
                    <a:pt x="18332" y="5406"/>
                  </a:lnTo>
                  <a:lnTo>
                    <a:pt x="18332" y="0"/>
                  </a:lnTo>
                  <a:lnTo>
                    <a:pt x="14002" y="0"/>
                  </a:lnTo>
                  <a:lnTo>
                    <a:pt x="14002" y="3261"/>
                  </a:lnTo>
                  <a:lnTo>
                    <a:pt x="4334" y="326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4" name="Google Shape;1104;p57"/>
          <p:cNvCxnSpPr>
            <a:stCxn id="1052" idx="2"/>
            <a:endCxn id="1055" idx="1"/>
          </p:cNvCxnSpPr>
          <p:nvPr/>
        </p:nvCxnSpPr>
        <p:spPr>
          <a:xfrm rot="-5400000">
            <a:off x="2264088" y="1789650"/>
            <a:ext cx="358200" cy="1575300"/>
          </a:xfrm>
          <a:prstGeom prst="bentConnector4">
            <a:avLst>
              <a:gd name="adj1" fmla="val -66478"/>
              <a:gd name="adj2" fmla="val 6136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05" name="Google Shape;1105;p57"/>
          <p:cNvCxnSpPr>
            <a:stCxn id="1055" idx="0"/>
            <a:endCxn id="1054" idx="1"/>
          </p:cNvCxnSpPr>
          <p:nvPr/>
        </p:nvCxnSpPr>
        <p:spPr>
          <a:xfrm rot="-5400000" flipH="1">
            <a:off x="4197463" y="1431450"/>
            <a:ext cx="358200" cy="1575300"/>
          </a:xfrm>
          <a:prstGeom prst="bentConnector4">
            <a:avLst>
              <a:gd name="adj1" fmla="val -66478"/>
              <a:gd name="adj2" fmla="val 6136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06" name="Google Shape;1106;p57"/>
          <p:cNvCxnSpPr>
            <a:stCxn id="1054" idx="2"/>
            <a:endCxn id="1053" idx="1"/>
          </p:cNvCxnSpPr>
          <p:nvPr/>
        </p:nvCxnSpPr>
        <p:spPr>
          <a:xfrm rot="-5400000">
            <a:off x="6130838" y="1789650"/>
            <a:ext cx="358200" cy="1575300"/>
          </a:xfrm>
          <a:prstGeom prst="bentConnector4">
            <a:avLst>
              <a:gd name="adj1" fmla="val -66478"/>
              <a:gd name="adj2" fmla="val 6136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1CF6A6-AD2C-324A-D53B-2B613970352A}"/>
              </a:ext>
            </a:extLst>
          </p:cNvPr>
          <p:cNvSpPr/>
          <p:nvPr/>
        </p:nvSpPr>
        <p:spPr>
          <a:xfrm>
            <a:off x="682437" y="500903"/>
            <a:ext cx="5678021" cy="59847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66" name="Google Shape;1666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Репозиторий 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GitHub</a:t>
            </a:r>
            <a:endParaRPr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792" name="Google Shape;1792;p64"/>
          <p:cNvGrpSpPr/>
          <p:nvPr/>
        </p:nvGrpSpPr>
        <p:grpSpPr>
          <a:xfrm>
            <a:off x="6244563" y="2436287"/>
            <a:ext cx="1796197" cy="1982044"/>
            <a:chOff x="-3156875" y="1538300"/>
            <a:chExt cx="2930175" cy="3233350"/>
          </a:xfrm>
        </p:grpSpPr>
        <p:sp>
          <p:nvSpPr>
            <p:cNvPr id="1793" name="Google Shape;1793;p64"/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solidFill>
              <a:srgbClr val="F5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fill="none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fill="none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-2496525" y="2463850"/>
              <a:ext cx="1455225" cy="1259150"/>
            </a:xfrm>
            <a:custGeom>
              <a:avLst/>
              <a:gdLst/>
              <a:ahLst/>
              <a:cxnLst/>
              <a:rect l="l" t="t" r="r" b="b"/>
              <a:pathLst>
                <a:path w="58209" h="50366" extrusionOk="0">
                  <a:moveTo>
                    <a:pt x="46202" y="47144"/>
                  </a:moveTo>
                  <a:cubicBezTo>
                    <a:pt x="45351" y="47782"/>
                    <a:pt x="44470" y="48269"/>
                    <a:pt x="43619" y="48542"/>
                  </a:cubicBezTo>
                  <a:cubicBezTo>
                    <a:pt x="37692" y="50366"/>
                    <a:pt x="26992" y="50184"/>
                    <a:pt x="20579" y="49880"/>
                  </a:cubicBezTo>
                  <a:cubicBezTo>
                    <a:pt x="17083" y="49667"/>
                    <a:pt x="13861" y="47539"/>
                    <a:pt x="11886" y="44135"/>
                  </a:cubicBezTo>
                  <a:cubicBezTo>
                    <a:pt x="7235" y="36110"/>
                    <a:pt x="1" y="21004"/>
                    <a:pt x="4864" y="12280"/>
                  </a:cubicBezTo>
                  <a:cubicBezTo>
                    <a:pt x="11642" y="0"/>
                    <a:pt x="25290" y="7873"/>
                    <a:pt x="33649" y="6444"/>
                  </a:cubicBezTo>
                  <a:cubicBezTo>
                    <a:pt x="36871" y="5867"/>
                    <a:pt x="40458" y="4985"/>
                    <a:pt x="43801" y="4712"/>
                  </a:cubicBezTo>
                  <a:cubicBezTo>
                    <a:pt x="49151" y="4317"/>
                    <a:pt x="53953" y="5532"/>
                    <a:pt x="55655" y="12220"/>
                  </a:cubicBezTo>
                  <a:cubicBezTo>
                    <a:pt x="58209" y="21946"/>
                    <a:pt x="53588" y="41308"/>
                    <a:pt x="46202" y="47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-2494225" y="2580875"/>
              <a:ext cx="1092750" cy="972675"/>
            </a:xfrm>
            <a:custGeom>
              <a:avLst/>
              <a:gdLst/>
              <a:ahLst/>
              <a:cxnLst/>
              <a:rect l="l" t="t" r="r" b="b"/>
              <a:pathLst>
                <a:path w="43710" h="38907" extrusionOk="0">
                  <a:moveTo>
                    <a:pt x="43709" y="0"/>
                  </a:moveTo>
                  <a:lnTo>
                    <a:pt x="43709" y="0"/>
                  </a:lnTo>
                  <a:cubicBezTo>
                    <a:pt x="40366" y="274"/>
                    <a:pt x="36748" y="1155"/>
                    <a:pt x="33557" y="1733"/>
                  </a:cubicBezTo>
                  <a:cubicBezTo>
                    <a:pt x="32796" y="1866"/>
                    <a:pt x="31992" y="1921"/>
                    <a:pt x="31153" y="1921"/>
                  </a:cubicBezTo>
                  <a:cubicBezTo>
                    <a:pt x="26987" y="1921"/>
                    <a:pt x="21967" y="559"/>
                    <a:pt x="17211" y="559"/>
                  </a:cubicBezTo>
                  <a:cubicBezTo>
                    <a:pt x="12398" y="559"/>
                    <a:pt x="7855" y="1954"/>
                    <a:pt x="4742" y="7569"/>
                  </a:cubicBezTo>
                  <a:cubicBezTo>
                    <a:pt x="0" y="16110"/>
                    <a:pt x="6869" y="30761"/>
                    <a:pt x="11520" y="38907"/>
                  </a:cubicBezTo>
                  <a:cubicBezTo>
                    <a:pt x="17599" y="34621"/>
                    <a:pt x="29028" y="29028"/>
                    <a:pt x="32706" y="20335"/>
                  </a:cubicBezTo>
                  <a:cubicBezTo>
                    <a:pt x="35745" y="13162"/>
                    <a:pt x="39606" y="3162"/>
                    <a:pt x="43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-972175" y="2442575"/>
              <a:ext cx="544875" cy="386800"/>
            </a:xfrm>
            <a:custGeom>
              <a:avLst/>
              <a:gdLst/>
              <a:ahLst/>
              <a:cxnLst/>
              <a:rect l="l" t="t" r="r" b="b"/>
              <a:pathLst>
                <a:path w="21795" h="15472" extrusionOk="0">
                  <a:moveTo>
                    <a:pt x="18876" y="0"/>
                  </a:moveTo>
                  <a:lnTo>
                    <a:pt x="1" y="9636"/>
                  </a:lnTo>
                  <a:lnTo>
                    <a:pt x="365" y="11125"/>
                  </a:lnTo>
                  <a:lnTo>
                    <a:pt x="1460" y="15472"/>
                  </a:lnTo>
                  <a:lnTo>
                    <a:pt x="21794" y="4833"/>
                  </a:lnTo>
                  <a:lnTo>
                    <a:pt x="20548" y="2797"/>
                  </a:lnTo>
                  <a:lnTo>
                    <a:pt x="188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-963050" y="2512475"/>
              <a:ext cx="535750" cy="316900"/>
            </a:xfrm>
            <a:custGeom>
              <a:avLst/>
              <a:gdLst/>
              <a:ahLst/>
              <a:cxnLst/>
              <a:rect l="l" t="t" r="r" b="b"/>
              <a:pathLst>
                <a:path w="21430" h="12676" extrusionOk="0">
                  <a:moveTo>
                    <a:pt x="20214" y="1"/>
                  </a:moveTo>
                  <a:lnTo>
                    <a:pt x="18663" y="396"/>
                  </a:lnTo>
                  <a:cubicBezTo>
                    <a:pt x="18663" y="396"/>
                    <a:pt x="14742" y="3405"/>
                    <a:pt x="9089" y="6657"/>
                  </a:cubicBezTo>
                  <a:cubicBezTo>
                    <a:pt x="6249" y="8322"/>
                    <a:pt x="4114" y="8728"/>
                    <a:pt x="2620" y="8728"/>
                  </a:cubicBezTo>
                  <a:cubicBezTo>
                    <a:pt x="1194" y="8728"/>
                    <a:pt x="351" y="8358"/>
                    <a:pt x="34" y="8358"/>
                  </a:cubicBezTo>
                  <a:cubicBezTo>
                    <a:pt x="22" y="8358"/>
                    <a:pt x="11" y="8358"/>
                    <a:pt x="0" y="8360"/>
                  </a:cubicBezTo>
                  <a:lnTo>
                    <a:pt x="1095" y="12676"/>
                  </a:lnTo>
                  <a:lnTo>
                    <a:pt x="21429" y="2037"/>
                  </a:lnTo>
                  <a:lnTo>
                    <a:pt x="20214" y="1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4"/>
            <p:cNvSpPr/>
            <p:nvPr/>
          </p:nvSpPr>
          <p:spPr>
            <a:xfrm>
              <a:off x="-527625" y="2359875"/>
              <a:ext cx="300925" cy="729500"/>
            </a:xfrm>
            <a:custGeom>
              <a:avLst/>
              <a:gdLst/>
              <a:ahLst/>
              <a:cxnLst/>
              <a:rect l="l" t="t" r="r" b="b"/>
              <a:pathLst>
                <a:path w="12037" h="29180" extrusionOk="0">
                  <a:moveTo>
                    <a:pt x="5127" y="1"/>
                  </a:moveTo>
                  <a:cubicBezTo>
                    <a:pt x="2381" y="1"/>
                    <a:pt x="1086" y="1895"/>
                    <a:pt x="486" y="3521"/>
                  </a:cubicBezTo>
                  <a:cubicBezTo>
                    <a:pt x="31" y="4859"/>
                    <a:pt x="0" y="6044"/>
                    <a:pt x="0" y="6044"/>
                  </a:cubicBezTo>
                  <a:cubicBezTo>
                    <a:pt x="0" y="6044"/>
                    <a:pt x="2544" y="29179"/>
                    <a:pt x="8078" y="29179"/>
                  </a:cubicBezTo>
                  <a:cubicBezTo>
                    <a:pt x="8121" y="29179"/>
                    <a:pt x="8164" y="29178"/>
                    <a:pt x="8207" y="29175"/>
                  </a:cubicBezTo>
                  <a:cubicBezTo>
                    <a:pt x="9879" y="29053"/>
                    <a:pt x="10791" y="26561"/>
                    <a:pt x="11155" y="23035"/>
                  </a:cubicBezTo>
                  <a:cubicBezTo>
                    <a:pt x="12037" y="14585"/>
                    <a:pt x="9605" y="390"/>
                    <a:pt x="5684" y="26"/>
                  </a:cubicBezTo>
                  <a:cubicBezTo>
                    <a:pt x="5492" y="9"/>
                    <a:pt x="5306" y="1"/>
                    <a:pt x="5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4"/>
            <p:cNvSpPr/>
            <p:nvPr/>
          </p:nvSpPr>
          <p:spPr>
            <a:xfrm>
              <a:off x="-527625" y="2447900"/>
              <a:ext cx="278900" cy="641475"/>
            </a:xfrm>
            <a:custGeom>
              <a:avLst/>
              <a:gdLst/>
              <a:ahLst/>
              <a:cxnLst/>
              <a:rect l="l" t="t" r="r" b="b"/>
              <a:pathLst>
                <a:path w="11156" h="25659" extrusionOk="0">
                  <a:moveTo>
                    <a:pt x="486" y="0"/>
                  </a:moveTo>
                  <a:cubicBezTo>
                    <a:pt x="31" y="1338"/>
                    <a:pt x="0" y="2523"/>
                    <a:pt x="0" y="2523"/>
                  </a:cubicBezTo>
                  <a:cubicBezTo>
                    <a:pt x="0" y="2523"/>
                    <a:pt x="2544" y="25658"/>
                    <a:pt x="8078" y="25658"/>
                  </a:cubicBezTo>
                  <a:cubicBezTo>
                    <a:pt x="8121" y="25658"/>
                    <a:pt x="8164" y="25657"/>
                    <a:pt x="8207" y="25654"/>
                  </a:cubicBezTo>
                  <a:cubicBezTo>
                    <a:pt x="9879" y="25532"/>
                    <a:pt x="10791" y="23040"/>
                    <a:pt x="11155" y="19514"/>
                  </a:cubicBezTo>
                  <a:cubicBezTo>
                    <a:pt x="5289" y="16718"/>
                    <a:pt x="1733" y="4955"/>
                    <a:pt x="48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>
              <a:off x="-1206975" y="2652300"/>
              <a:ext cx="311575" cy="311575"/>
            </a:xfrm>
            <a:custGeom>
              <a:avLst/>
              <a:gdLst/>
              <a:ahLst/>
              <a:cxnLst/>
              <a:rect l="l" t="t" r="r" b="b"/>
              <a:pathLst>
                <a:path w="12463" h="12463" extrusionOk="0">
                  <a:moveTo>
                    <a:pt x="6231" y="1"/>
                  </a:moveTo>
                  <a:cubicBezTo>
                    <a:pt x="5806" y="1"/>
                    <a:pt x="5411" y="31"/>
                    <a:pt x="5016" y="122"/>
                  </a:cubicBezTo>
                  <a:cubicBezTo>
                    <a:pt x="2158" y="700"/>
                    <a:pt x="0" y="3192"/>
                    <a:pt x="0" y="6232"/>
                  </a:cubicBezTo>
                  <a:cubicBezTo>
                    <a:pt x="0" y="9666"/>
                    <a:pt x="2766" y="12463"/>
                    <a:pt x="6231" y="12463"/>
                  </a:cubicBezTo>
                  <a:cubicBezTo>
                    <a:pt x="7964" y="12463"/>
                    <a:pt x="9545" y="11733"/>
                    <a:pt x="10669" y="10609"/>
                  </a:cubicBezTo>
                  <a:cubicBezTo>
                    <a:pt x="11794" y="9454"/>
                    <a:pt x="12463" y="7934"/>
                    <a:pt x="12463" y="6232"/>
                  </a:cubicBezTo>
                  <a:cubicBezTo>
                    <a:pt x="12463" y="2767"/>
                    <a:pt x="9697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>
              <a:off x="-1206975" y="2655350"/>
              <a:ext cx="266750" cy="308525"/>
            </a:xfrm>
            <a:custGeom>
              <a:avLst/>
              <a:gdLst/>
              <a:ahLst/>
              <a:cxnLst/>
              <a:rect l="l" t="t" r="r" b="b"/>
              <a:pathLst>
                <a:path w="10670" h="12341" extrusionOk="0">
                  <a:moveTo>
                    <a:pt x="5016" y="0"/>
                  </a:moveTo>
                  <a:cubicBezTo>
                    <a:pt x="2158" y="578"/>
                    <a:pt x="0" y="3070"/>
                    <a:pt x="0" y="6110"/>
                  </a:cubicBezTo>
                  <a:cubicBezTo>
                    <a:pt x="0" y="9544"/>
                    <a:pt x="2766" y="12341"/>
                    <a:pt x="6231" y="12341"/>
                  </a:cubicBezTo>
                  <a:cubicBezTo>
                    <a:pt x="7964" y="12341"/>
                    <a:pt x="9545" y="11611"/>
                    <a:pt x="10669" y="10487"/>
                  </a:cubicBezTo>
                  <a:cubicBezTo>
                    <a:pt x="6870" y="7964"/>
                    <a:pt x="5472" y="2645"/>
                    <a:pt x="501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4"/>
            <p:cNvSpPr/>
            <p:nvPr/>
          </p:nvSpPr>
          <p:spPr>
            <a:xfrm>
              <a:off x="-3027675" y="2442575"/>
              <a:ext cx="544850" cy="385275"/>
            </a:xfrm>
            <a:custGeom>
              <a:avLst/>
              <a:gdLst/>
              <a:ahLst/>
              <a:cxnLst/>
              <a:rect l="l" t="t" r="r" b="b"/>
              <a:pathLst>
                <a:path w="21794" h="15411" extrusionOk="0">
                  <a:moveTo>
                    <a:pt x="2949" y="0"/>
                  </a:moveTo>
                  <a:lnTo>
                    <a:pt x="0" y="4773"/>
                  </a:lnTo>
                  <a:lnTo>
                    <a:pt x="19575" y="15016"/>
                  </a:lnTo>
                  <a:lnTo>
                    <a:pt x="20335" y="15411"/>
                  </a:lnTo>
                  <a:lnTo>
                    <a:pt x="20669" y="14043"/>
                  </a:lnTo>
                  <a:lnTo>
                    <a:pt x="21794" y="9605"/>
                  </a:lnTo>
                  <a:lnTo>
                    <a:pt x="7660" y="2402"/>
                  </a:lnTo>
                  <a:lnTo>
                    <a:pt x="2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4"/>
            <p:cNvSpPr/>
            <p:nvPr/>
          </p:nvSpPr>
          <p:spPr>
            <a:xfrm>
              <a:off x="-3027675" y="2441825"/>
              <a:ext cx="516750" cy="376150"/>
            </a:xfrm>
            <a:custGeom>
              <a:avLst/>
              <a:gdLst/>
              <a:ahLst/>
              <a:cxnLst/>
              <a:rect l="l" t="t" r="r" b="b"/>
              <a:pathLst>
                <a:path w="20670" h="15046" extrusionOk="0">
                  <a:moveTo>
                    <a:pt x="2918" y="0"/>
                  </a:moveTo>
                  <a:lnTo>
                    <a:pt x="0" y="4803"/>
                  </a:lnTo>
                  <a:lnTo>
                    <a:pt x="19514" y="15046"/>
                  </a:lnTo>
                  <a:lnTo>
                    <a:pt x="20669" y="14073"/>
                  </a:lnTo>
                  <a:cubicBezTo>
                    <a:pt x="20669" y="14073"/>
                    <a:pt x="18663" y="12797"/>
                    <a:pt x="13192" y="9727"/>
                  </a:cubicBezTo>
                  <a:cubicBezTo>
                    <a:pt x="8663" y="7173"/>
                    <a:pt x="7782" y="3526"/>
                    <a:pt x="7630" y="2371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4"/>
            <p:cNvSpPr/>
            <p:nvPr/>
          </p:nvSpPr>
          <p:spPr>
            <a:xfrm>
              <a:off x="-2560350" y="2637100"/>
              <a:ext cx="312350" cy="312350"/>
            </a:xfrm>
            <a:custGeom>
              <a:avLst/>
              <a:gdLst/>
              <a:ahLst/>
              <a:cxnLst/>
              <a:rect l="l" t="t" r="r" b="b"/>
              <a:pathLst>
                <a:path w="12494" h="12494" extrusionOk="0">
                  <a:moveTo>
                    <a:pt x="6262" y="1"/>
                  </a:moveTo>
                  <a:cubicBezTo>
                    <a:pt x="5654" y="1"/>
                    <a:pt x="5046" y="122"/>
                    <a:pt x="4530" y="274"/>
                  </a:cubicBezTo>
                  <a:cubicBezTo>
                    <a:pt x="1885" y="1034"/>
                    <a:pt x="1" y="3435"/>
                    <a:pt x="1" y="6262"/>
                  </a:cubicBezTo>
                  <a:cubicBezTo>
                    <a:pt x="1" y="9697"/>
                    <a:pt x="2767" y="12493"/>
                    <a:pt x="6232" y="12493"/>
                  </a:cubicBezTo>
                  <a:cubicBezTo>
                    <a:pt x="8359" y="12493"/>
                    <a:pt x="10214" y="11429"/>
                    <a:pt x="11369" y="9849"/>
                  </a:cubicBezTo>
                  <a:cubicBezTo>
                    <a:pt x="12068" y="8846"/>
                    <a:pt x="12493" y="7600"/>
                    <a:pt x="12493" y="6262"/>
                  </a:cubicBezTo>
                  <a:cubicBezTo>
                    <a:pt x="12493" y="2827"/>
                    <a:pt x="9727" y="31"/>
                    <a:pt x="6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4"/>
            <p:cNvSpPr/>
            <p:nvPr/>
          </p:nvSpPr>
          <p:spPr>
            <a:xfrm>
              <a:off x="-2559575" y="2643950"/>
              <a:ext cx="284200" cy="305500"/>
            </a:xfrm>
            <a:custGeom>
              <a:avLst/>
              <a:gdLst/>
              <a:ahLst/>
              <a:cxnLst/>
              <a:rect l="l" t="t" r="r" b="b"/>
              <a:pathLst>
                <a:path w="11368" h="12220" extrusionOk="0">
                  <a:moveTo>
                    <a:pt x="4529" y="0"/>
                  </a:moveTo>
                  <a:cubicBezTo>
                    <a:pt x="1915" y="760"/>
                    <a:pt x="0" y="3161"/>
                    <a:pt x="0" y="5988"/>
                  </a:cubicBezTo>
                  <a:cubicBezTo>
                    <a:pt x="0" y="9423"/>
                    <a:pt x="2766" y="12219"/>
                    <a:pt x="6231" y="12219"/>
                  </a:cubicBezTo>
                  <a:cubicBezTo>
                    <a:pt x="8359" y="12219"/>
                    <a:pt x="10213" y="11155"/>
                    <a:pt x="11368" y="9575"/>
                  </a:cubicBezTo>
                  <a:cubicBezTo>
                    <a:pt x="6687" y="8359"/>
                    <a:pt x="5046" y="3405"/>
                    <a:pt x="452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4"/>
            <p:cNvSpPr/>
            <p:nvPr/>
          </p:nvSpPr>
          <p:spPr>
            <a:xfrm>
              <a:off x="-3156875" y="1936425"/>
              <a:ext cx="558550" cy="641350"/>
            </a:xfrm>
            <a:custGeom>
              <a:avLst/>
              <a:gdLst/>
              <a:ahLst/>
              <a:cxnLst/>
              <a:rect l="l" t="t" r="r" b="b"/>
              <a:pathLst>
                <a:path w="22342" h="25654" extrusionOk="0">
                  <a:moveTo>
                    <a:pt x="18195" y="1"/>
                  </a:moveTo>
                  <a:cubicBezTo>
                    <a:pt x="16120" y="1"/>
                    <a:pt x="12900" y="2806"/>
                    <a:pt x="9849" y="6568"/>
                  </a:cubicBezTo>
                  <a:cubicBezTo>
                    <a:pt x="4682" y="12860"/>
                    <a:pt x="1" y="21797"/>
                    <a:pt x="2281" y="24107"/>
                  </a:cubicBezTo>
                  <a:cubicBezTo>
                    <a:pt x="3405" y="25248"/>
                    <a:pt x="4573" y="25653"/>
                    <a:pt x="5664" y="25653"/>
                  </a:cubicBezTo>
                  <a:cubicBezTo>
                    <a:pt x="8319" y="25653"/>
                    <a:pt x="10518" y="23256"/>
                    <a:pt x="10518" y="23256"/>
                  </a:cubicBezTo>
                  <a:cubicBezTo>
                    <a:pt x="10518" y="23256"/>
                    <a:pt x="11977" y="21128"/>
                    <a:pt x="13709" y="18180"/>
                  </a:cubicBezTo>
                  <a:cubicBezTo>
                    <a:pt x="17327" y="12161"/>
                    <a:pt x="22342" y="2587"/>
                    <a:pt x="19272" y="337"/>
                  </a:cubicBezTo>
                  <a:cubicBezTo>
                    <a:pt x="18963" y="108"/>
                    <a:pt x="18601" y="1"/>
                    <a:pt x="18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4"/>
            <p:cNvSpPr/>
            <p:nvPr/>
          </p:nvSpPr>
          <p:spPr>
            <a:xfrm>
              <a:off x="-3156875" y="2100625"/>
              <a:ext cx="342750" cy="477150"/>
            </a:xfrm>
            <a:custGeom>
              <a:avLst/>
              <a:gdLst/>
              <a:ahLst/>
              <a:cxnLst/>
              <a:rect l="l" t="t" r="r" b="b"/>
              <a:pathLst>
                <a:path w="13710" h="19086" extrusionOk="0">
                  <a:moveTo>
                    <a:pt x="9849" y="0"/>
                  </a:moveTo>
                  <a:lnTo>
                    <a:pt x="9849" y="0"/>
                  </a:lnTo>
                  <a:cubicBezTo>
                    <a:pt x="4682" y="6292"/>
                    <a:pt x="1" y="15229"/>
                    <a:pt x="2281" y="17539"/>
                  </a:cubicBezTo>
                  <a:cubicBezTo>
                    <a:pt x="3405" y="18680"/>
                    <a:pt x="4573" y="19085"/>
                    <a:pt x="5664" y="19085"/>
                  </a:cubicBezTo>
                  <a:cubicBezTo>
                    <a:pt x="8319" y="19085"/>
                    <a:pt x="10518" y="16688"/>
                    <a:pt x="10518" y="16688"/>
                  </a:cubicBezTo>
                  <a:cubicBezTo>
                    <a:pt x="10518" y="16688"/>
                    <a:pt x="11977" y="14560"/>
                    <a:pt x="13709" y="11612"/>
                  </a:cubicBezTo>
                  <a:cubicBezTo>
                    <a:pt x="9788" y="9393"/>
                    <a:pt x="9424" y="4104"/>
                    <a:pt x="984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4"/>
            <p:cNvSpPr/>
            <p:nvPr/>
          </p:nvSpPr>
          <p:spPr>
            <a:xfrm>
              <a:off x="-2004875" y="2443475"/>
              <a:ext cx="555525" cy="291225"/>
            </a:xfrm>
            <a:custGeom>
              <a:avLst/>
              <a:gdLst/>
              <a:ahLst/>
              <a:cxnLst/>
              <a:rect l="l" t="t" r="r" b="b"/>
              <a:pathLst>
                <a:path w="22221" h="11649" extrusionOk="0">
                  <a:moveTo>
                    <a:pt x="17765" y="1"/>
                  </a:moveTo>
                  <a:cubicBezTo>
                    <a:pt x="17422" y="1"/>
                    <a:pt x="17037" y="96"/>
                    <a:pt x="16597" y="299"/>
                  </a:cubicBezTo>
                  <a:cubicBezTo>
                    <a:pt x="14572" y="1225"/>
                    <a:pt x="12451" y="1823"/>
                    <a:pt x="10342" y="1823"/>
                  </a:cubicBezTo>
                  <a:cubicBezTo>
                    <a:pt x="8715" y="1823"/>
                    <a:pt x="7095" y="1467"/>
                    <a:pt x="5533" y="633"/>
                  </a:cubicBezTo>
                  <a:cubicBezTo>
                    <a:pt x="5084" y="390"/>
                    <a:pt x="4707" y="276"/>
                    <a:pt x="4376" y="276"/>
                  </a:cubicBezTo>
                  <a:cubicBezTo>
                    <a:pt x="3632" y="276"/>
                    <a:pt x="3122" y="851"/>
                    <a:pt x="2554" y="1819"/>
                  </a:cubicBezTo>
                  <a:cubicBezTo>
                    <a:pt x="1946" y="2852"/>
                    <a:pt x="913" y="4281"/>
                    <a:pt x="639" y="5618"/>
                  </a:cubicBezTo>
                  <a:cubicBezTo>
                    <a:pt x="274" y="7624"/>
                    <a:pt x="1" y="8475"/>
                    <a:pt x="2281" y="9569"/>
                  </a:cubicBezTo>
                  <a:cubicBezTo>
                    <a:pt x="5231" y="11017"/>
                    <a:pt x="7770" y="11649"/>
                    <a:pt x="10270" y="11649"/>
                  </a:cubicBezTo>
                  <a:cubicBezTo>
                    <a:pt x="13334" y="11649"/>
                    <a:pt x="16339" y="10700"/>
                    <a:pt x="19971" y="9144"/>
                  </a:cubicBezTo>
                  <a:cubicBezTo>
                    <a:pt x="22220" y="8171"/>
                    <a:pt x="21916" y="7320"/>
                    <a:pt x="21582" y="5405"/>
                  </a:cubicBezTo>
                  <a:cubicBezTo>
                    <a:pt x="21308" y="4068"/>
                    <a:pt x="20396" y="2578"/>
                    <a:pt x="19788" y="1545"/>
                  </a:cubicBezTo>
                  <a:cubicBezTo>
                    <a:pt x="19206" y="574"/>
                    <a:pt x="18607" y="1"/>
                    <a:pt x="17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4"/>
            <p:cNvSpPr/>
            <p:nvPr/>
          </p:nvSpPr>
          <p:spPr>
            <a:xfrm>
              <a:off x="-2348325" y="2009425"/>
              <a:ext cx="127675" cy="281200"/>
            </a:xfrm>
            <a:custGeom>
              <a:avLst/>
              <a:gdLst/>
              <a:ahLst/>
              <a:cxnLst/>
              <a:rect l="l" t="t" r="r" b="b"/>
              <a:pathLst>
                <a:path w="5107" h="11248" extrusionOk="0">
                  <a:moveTo>
                    <a:pt x="2310" y="1"/>
                  </a:moveTo>
                  <a:cubicBezTo>
                    <a:pt x="1064" y="1"/>
                    <a:pt x="0" y="1034"/>
                    <a:pt x="0" y="2311"/>
                  </a:cubicBezTo>
                  <a:lnTo>
                    <a:pt x="0" y="8937"/>
                  </a:lnTo>
                  <a:cubicBezTo>
                    <a:pt x="0" y="10183"/>
                    <a:pt x="1003" y="11247"/>
                    <a:pt x="2310" y="11247"/>
                  </a:cubicBezTo>
                  <a:lnTo>
                    <a:pt x="5106" y="11247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4"/>
            <p:cNvSpPr/>
            <p:nvPr/>
          </p:nvSpPr>
          <p:spPr>
            <a:xfrm>
              <a:off x="-2285275" y="1767025"/>
              <a:ext cx="1096550" cy="794125"/>
            </a:xfrm>
            <a:custGeom>
              <a:avLst/>
              <a:gdLst/>
              <a:ahLst/>
              <a:cxnLst/>
              <a:rect l="l" t="t" r="r" b="b"/>
              <a:pathLst>
                <a:path w="43862" h="31765" extrusionOk="0">
                  <a:moveTo>
                    <a:pt x="22101" y="0"/>
                  </a:moveTo>
                  <a:cubicBezTo>
                    <a:pt x="22050" y="0"/>
                    <a:pt x="21998" y="0"/>
                    <a:pt x="21947" y="1"/>
                  </a:cubicBezTo>
                  <a:cubicBezTo>
                    <a:pt x="20336" y="1"/>
                    <a:pt x="18785" y="122"/>
                    <a:pt x="17296" y="335"/>
                  </a:cubicBezTo>
                  <a:cubicBezTo>
                    <a:pt x="7417" y="1916"/>
                    <a:pt x="1" y="8238"/>
                    <a:pt x="1" y="15898"/>
                  </a:cubicBezTo>
                  <a:cubicBezTo>
                    <a:pt x="1" y="24652"/>
                    <a:pt x="9819" y="31764"/>
                    <a:pt x="21947" y="31764"/>
                  </a:cubicBezTo>
                  <a:cubicBezTo>
                    <a:pt x="25837" y="31764"/>
                    <a:pt x="29545" y="31004"/>
                    <a:pt x="32676" y="29728"/>
                  </a:cubicBezTo>
                  <a:cubicBezTo>
                    <a:pt x="39333" y="26992"/>
                    <a:pt x="43862" y="21825"/>
                    <a:pt x="43862" y="15837"/>
                  </a:cubicBezTo>
                  <a:cubicBezTo>
                    <a:pt x="43862" y="7060"/>
                    <a:pt x="34128" y="0"/>
                    <a:pt x="22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4"/>
            <p:cNvSpPr/>
            <p:nvPr/>
          </p:nvSpPr>
          <p:spPr>
            <a:xfrm>
              <a:off x="-2285275" y="1774625"/>
              <a:ext cx="816925" cy="785750"/>
            </a:xfrm>
            <a:custGeom>
              <a:avLst/>
              <a:gdLst/>
              <a:ahLst/>
              <a:cxnLst/>
              <a:rect l="l" t="t" r="r" b="b"/>
              <a:pathLst>
                <a:path w="32677" h="31430" extrusionOk="0">
                  <a:moveTo>
                    <a:pt x="17296" y="1"/>
                  </a:moveTo>
                  <a:cubicBezTo>
                    <a:pt x="7417" y="1551"/>
                    <a:pt x="1" y="7904"/>
                    <a:pt x="1" y="15533"/>
                  </a:cubicBezTo>
                  <a:cubicBezTo>
                    <a:pt x="1" y="24317"/>
                    <a:pt x="9819" y="31430"/>
                    <a:pt x="21947" y="31430"/>
                  </a:cubicBezTo>
                  <a:cubicBezTo>
                    <a:pt x="25837" y="31430"/>
                    <a:pt x="29545" y="30670"/>
                    <a:pt x="32676" y="29363"/>
                  </a:cubicBezTo>
                  <a:cubicBezTo>
                    <a:pt x="22159" y="24560"/>
                    <a:pt x="18512" y="8542"/>
                    <a:pt x="17296" y="1"/>
                  </a:cubicBezTo>
                  <a:close/>
                </a:path>
              </a:pathLst>
            </a:custGeom>
            <a:solidFill>
              <a:srgbClr val="134F5C">
                <a:alpha val="503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4"/>
            <p:cNvSpPr/>
            <p:nvPr/>
          </p:nvSpPr>
          <p:spPr>
            <a:xfrm>
              <a:off x="-1962300" y="1583150"/>
              <a:ext cx="225700" cy="225700"/>
            </a:xfrm>
            <a:custGeom>
              <a:avLst/>
              <a:gdLst/>
              <a:ahLst/>
              <a:cxnLst/>
              <a:rect l="l" t="t" r="r" b="b"/>
              <a:pathLst>
                <a:path w="9028" h="9028" fill="none" extrusionOk="0">
                  <a:moveTo>
                    <a:pt x="9028" y="9027"/>
                  </a:moveTo>
                  <a:cubicBezTo>
                    <a:pt x="9028" y="9027"/>
                    <a:pt x="8876" y="0"/>
                    <a:pt x="0" y="0"/>
                  </a:cubicBezTo>
                </a:path>
              </a:pathLst>
            </a:custGeom>
            <a:solidFill>
              <a:schemeClr val="accent1"/>
            </a:solidFill>
            <a:ln w="19000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4"/>
            <p:cNvSpPr/>
            <p:nvPr/>
          </p:nvSpPr>
          <p:spPr>
            <a:xfrm>
              <a:off x="-2006375" y="1538300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extrusionOk="0">
                  <a:moveTo>
                    <a:pt x="1763" y="1"/>
                  </a:moveTo>
                  <a:cubicBezTo>
                    <a:pt x="790" y="1"/>
                    <a:pt x="0" y="791"/>
                    <a:pt x="0" y="1794"/>
                  </a:cubicBezTo>
                  <a:cubicBezTo>
                    <a:pt x="0" y="2767"/>
                    <a:pt x="790" y="3557"/>
                    <a:pt x="1763" y="3557"/>
                  </a:cubicBezTo>
                  <a:cubicBezTo>
                    <a:pt x="2766" y="3557"/>
                    <a:pt x="3556" y="2767"/>
                    <a:pt x="3556" y="1794"/>
                  </a:cubicBezTo>
                  <a:cubicBezTo>
                    <a:pt x="3556" y="791"/>
                    <a:pt x="2766" y="1"/>
                    <a:pt x="1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4"/>
            <p:cNvSpPr/>
            <p:nvPr/>
          </p:nvSpPr>
          <p:spPr>
            <a:xfrm>
              <a:off x="-1253325" y="2008675"/>
              <a:ext cx="129200" cy="281950"/>
            </a:xfrm>
            <a:custGeom>
              <a:avLst/>
              <a:gdLst/>
              <a:ahLst/>
              <a:cxnLst/>
              <a:rect l="l" t="t" r="r" b="b"/>
              <a:pathLst>
                <a:path w="5168" h="11278" extrusionOk="0">
                  <a:moveTo>
                    <a:pt x="0" y="1"/>
                  </a:moveTo>
                  <a:lnTo>
                    <a:pt x="0" y="11277"/>
                  </a:lnTo>
                  <a:lnTo>
                    <a:pt x="3009" y="11277"/>
                  </a:lnTo>
                  <a:cubicBezTo>
                    <a:pt x="4164" y="11277"/>
                    <a:pt x="5167" y="10335"/>
                    <a:pt x="5167" y="9119"/>
                  </a:cubicBezTo>
                  <a:lnTo>
                    <a:pt x="5167" y="2159"/>
                  </a:lnTo>
                  <a:cubicBezTo>
                    <a:pt x="5167" y="943"/>
                    <a:pt x="4164" y="1"/>
                    <a:pt x="3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4"/>
            <p:cNvSpPr/>
            <p:nvPr/>
          </p:nvSpPr>
          <p:spPr>
            <a:xfrm>
              <a:off x="-2083900" y="2115050"/>
              <a:ext cx="671025" cy="84375"/>
            </a:xfrm>
            <a:custGeom>
              <a:avLst/>
              <a:gdLst/>
              <a:ahLst/>
              <a:cxnLst/>
              <a:rect l="l" t="t" r="r" b="b"/>
              <a:pathLst>
                <a:path w="26841" h="3375" fill="none" extrusionOk="0">
                  <a:moveTo>
                    <a:pt x="1" y="943"/>
                  </a:moveTo>
                  <a:cubicBezTo>
                    <a:pt x="1" y="943"/>
                    <a:pt x="4712" y="3375"/>
                    <a:pt x="13831" y="3375"/>
                  </a:cubicBezTo>
                  <a:cubicBezTo>
                    <a:pt x="22949" y="3375"/>
                    <a:pt x="26840" y="1"/>
                    <a:pt x="26840" y="1"/>
                  </a:cubicBezTo>
                </a:path>
              </a:pathLst>
            </a:custGeom>
            <a:solidFill>
              <a:schemeClr val="lt2"/>
            </a:solidFill>
            <a:ln w="2659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4"/>
            <p:cNvSpPr/>
            <p:nvPr/>
          </p:nvSpPr>
          <p:spPr>
            <a:xfrm>
              <a:off x="-2013225" y="2126450"/>
              <a:ext cx="145925" cy="72975"/>
            </a:xfrm>
            <a:custGeom>
              <a:avLst/>
              <a:gdLst/>
              <a:ahLst/>
              <a:cxnLst/>
              <a:rect l="l" t="t" r="r" b="b"/>
              <a:pathLst>
                <a:path w="5837" h="2919" fill="none" extrusionOk="0">
                  <a:moveTo>
                    <a:pt x="1" y="2919"/>
                  </a:moveTo>
                  <a:cubicBezTo>
                    <a:pt x="1" y="1308"/>
                    <a:pt x="1277" y="1"/>
                    <a:pt x="2919" y="1"/>
                  </a:cubicBezTo>
                  <a:cubicBezTo>
                    <a:pt x="4529" y="1"/>
                    <a:pt x="5836" y="1277"/>
                    <a:pt x="5836" y="2919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4"/>
            <p:cNvSpPr/>
            <p:nvPr/>
          </p:nvSpPr>
          <p:spPr>
            <a:xfrm>
              <a:off x="-1657600" y="2131025"/>
              <a:ext cx="146700" cy="72975"/>
            </a:xfrm>
            <a:custGeom>
              <a:avLst/>
              <a:gdLst/>
              <a:ahLst/>
              <a:cxnLst/>
              <a:rect l="l" t="t" r="r" b="b"/>
              <a:pathLst>
                <a:path w="5868" h="2919" fill="none" extrusionOk="0">
                  <a:moveTo>
                    <a:pt x="1" y="2918"/>
                  </a:moveTo>
                  <a:cubicBezTo>
                    <a:pt x="1" y="1338"/>
                    <a:pt x="1308" y="0"/>
                    <a:pt x="2949" y="0"/>
                  </a:cubicBezTo>
                  <a:cubicBezTo>
                    <a:pt x="4590" y="0"/>
                    <a:pt x="5867" y="1277"/>
                    <a:pt x="5867" y="2918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 descr="Изображение выглядит как снимок экрана, шаблон, круг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539C120-9597-0826-448A-E5A75784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61" y="1557419"/>
            <a:ext cx="2638985" cy="263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5111676" y="496201"/>
            <a:ext cx="361058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Общая информация</a:t>
            </a:r>
            <a:endParaRPr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Google Shape;532;p39"/>
          <p:cNvSpPr txBox="1">
            <a:spLocks noGrp="1"/>
          </p:cNvSpPr>
          <p:nvPr>
            <p:ph type="subTitle" idx="1"/>
          </p:nvPr>
        </p:nvSpPr>
        <p:spPr>
          <a:xfrm>
            <a:off x="734190" y="1086617"/>
            <a:ext cx="4748848" cy="4410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latin typeface="Proxima Nova" panose="020B0604020202020204" charset="0"/>
                <a:cs typeface="Sora" panose="020B0604020202020204" charset="0"/>
              </a:rPr>
              <a:t>Для чего вообще нужен данный бот?</a:t>
            </a:r>
            <a:endParaRPr sz="2000" b="1" dirty="0">
              <a:latin typeface="Proxima Nova" panose="020B0604020202020204" charset="0"/>
              <a:cs typeface="Sora" panose="020B0604020202020204" charset="0"/>
            </a:endParaRPr>
          </a:p>
        </p:txBody>
      </p:sp>
      <p:grpSp>
        <p:nvGrpSpPr>
          <p:cNvPr id="533" name="Google Shape;533;p39"/>
          <p:cNvGrpSpPr/>
          <p:nvPr/>
        </p:nvGrpSpPr>
        <p:grpSpPr>
          <a:xfrm>
            <a:off x="5824825" y="1527650"/>
            <a:ext cx="2854173" cy="2794752"/>
            <a:chOff x="5824825" y="1527650"/>
            <a:chExt cx="2854173" cy="2794752"/>
          </a:xfrm>
        </p:grpSpPr>
        <p:sp>
          <p:nvSpPr>
            <p:cNvPr id="534" name="Google Shape;534;p39"/>
            <p:cNvSpPr/>
            <p:nvPr/>
          </p:nvSpPr>
          <p:spPr>
            <a:xfrm>
              <a:off x="6851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7477175" y="4122900"/>
              <a:ext cx="1157331" cy="199500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5974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9"/>
            <p:cNvGrpSpPr/>
            <p:nvPr/>
          </p:nvGrpSpPr>
          <p:grpSpPr>
            <a:xfrm>
              <a:off x="5824825" y="1527650"/>
              <a:ext cx="2854173" cy="2794752"/>
              <a:chOff x="5824825" y="1527650"/>
              <a:chExt cx="2854173" cy="2794752"/>
            </a:xfrm>
          </p:grpSpPr>
          <p:sp>
            <p:nvSpPr>
              <p:cNvPr id="538" name="Google Shape;538;p39"/>
              <p:cNvSpPr/>
              <p:nvPr/>
            </p:nvSpPr>
            <p:spPr>
              <a:xfrm>
                <a:off x="6408134" y="1694871"/>
                <a:ext cx="256051" cy="259184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219" extrusionOk="0">
                    <a:moveTo>
                      <a:pt x="1" y="3482"/>
                    </a:moveTo>
                    <a:lnTo>
                      <a:pt x="2907" y="4219"/>
                    </a:lnTo>
                    <a:cubicBezTo>
                      <a:pt x="3143" y="3528"/>
                      <a:pt x="3592" y="2936"/>
                      <a:pt x="4167" y="2521"/>
                    </a:cubicBezTo>
                    <a:lnTo>
                      <a:pt x="2550" y="1"/>
                    </a:lnTo>
                    <a:cubicBezTo>
                      <a:pt x="1348" y="835"/>
                      <a:pt x="438" y="2061"/>
                      <a:pt x="1" y="34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9"/>
              <p:cNvSpPr/>
              <p:nvPr/>
            </p:nvSpPr>
            <p:spPr>
              <a:xfrm>
                <a:off x="6724577" y="1833832"/>
                <a:ext cx="467808" cy="591841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9634" extrusionOk="0">
                    <a:moveTo>
                      <a:pt x="1094" y="9634"/>
                    </a:moveTo>
                    <a:cubicBezTo>
                      <a:pt x="4691" y="9634"/>
                      <a:pt x="7614" y="6705"/>
                      <a:pt x="7614" y="3114"/>
                    </a:cubicBezTo>
                    <a:cubicBezTo>
                      <a:pt x="7614" y="1986"/>
                      <a:pt x="7326" y="927"/>
                      <a:pt x="6820" y="0"/>
                    </a:cubicBezTo>
                    <a:lnTo>
                      <a:pt x="4259" y="1560"/>
                    </a:lnTo>
                    <a:cubicBezTo>
                      <a:pt x="4489" y="2026"/>
                      <a:pt x="4622" y="2550"/>
                      <a:pt x="4622" y="3114"/>
                    </a:cubicBezTo>
                    <a:cubicBezTo>
                      <a:pt x="4622" y="5065"/>
                      <a:pt x="3039" y="6641"/>
                      <a:pt x="1094" y="6641"/>
                    </a:cubicBezTo>
                    <a:cubicBezTo>
                      <a:pt x="950" y="6641"/>
                      <a:pt x="806" y="6630"/>
                      <a:pt x="668" y="6613"/>
                    </a:cubicBezTo>
                    <a:lnTo>
                      <a:pt x="1" y="9536"/>
                    </a:lnTo>
                    <a:cubicBezTo>
                      <a:pt x="352" y="9594"/>
                      <a:pt x="720" y="9634"/>
                      <a:pt x="1094" y="9634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363964" y="1606469"/>
                <a:ext cx="853482" cy="853543"/>
              </a:xfrm>
              <a:custGeom>
                <a:avLst/>
                <a:gdLst/>
                <a:ahLst/>
                <a:cxnLst/>
                <a:rect l="l" t="t" r="r" b="b"/>
                <a:pathLst>
                  <a:path w="13893" h="13894" extrusionOk="0">
                    <a:moveTo>
                      <a:pt x="12264" y="6953"/>
                    </a:moveTo>
                    <a:cubicBezTo>
                      <a:pt x="12264" y="3966"/>
                      <a:pt x="9836" y="1537"/>
                      <a:pt x="6849" y="1537"/>
                    </a:cubicBezTo>
                    <a:cubicBezTo>
                      <a:pt x="3862" y="1537"/>
                      <a:pt x="1434" y="3966"/>
                      <a:pt x="1434" y="6953"/>
                    </a:cubicBezTo>
                    <a:cubicBezTo>
                      <a:pt x="1434" y="9940"/>
                      <a:pt x="3862" y="12368"/>
                      <a:pt x="6849" y="12368"/>
                    </a:cubicBezTo>
                    <a:cubicBezTo>
                      <a:pt x="9836" y="12368"/>
                      <a:pt x="12264" y="9940"/>
                      <a:pt x="12264" y="6953"/>
                    </a:cubicBezTo>
                    <a:close/>
                    <a:moveTo>
                      <a:pt x="1497" y="6953"/>
                    </a:moveTo>
                    <a:cubicBezTo>
                      <a:pt x="1497" y="4001"/>
                      <a:pt x="3902" y="1607"/>
                      <a:pt x="6843" y="1607"/>
                    </a:cubicBezTo>
                    <a:cubicBezTo>
                      <a:pt x="9790" y="1607"/>
                      <a:pt x="12189" y="4012"/>
                      <a:pt x="12189" y="6953"/>
                    </a:cubicBezTo>
                    <a:cubicBezTo>
                      <a:pt x="12189" y="9893"/>
                      <a:pt x="9784" y="12299"/>
                      <a:pt x="6843" y="12299"/>
                    </a:cubicBezTo>
                    <a:cubicBezTo>
                      <a:pt x="3902" y="12299"/>
                      <a:pt x="1497" y="9899"/>
                      <a:pt x="1497" y="6953"/>
                    </a:cubicBezTo>
                    <a:close/>
                    <a:moveTo>
                      <a:pt x="12914" y="7016"/>
                    </a:moveTo>
                    <a:lnTo>
                      <a:pt x="12914" y="6884"/>
                    </a:lnTo>
                    <a:lnTo>
                      <a:pt x="13893" y="6884"/>
                    </a:lnTo>
                    <a:lnTo>
                      <a:pt x="13893" y="7016"/>
                    </a:lnTo>
                    <a:close/>
                    <a:moveTo>
                      <a:pt x="979" y="6884"/>
                    </a:moveTo>
                    <a:lnTo>
                      <a:pt x="979" y="7016"/>
                    </a:lnTo>
                    <a:lnTo>
                      <a:pt x="1" y="7016"/>
                    </a:lnTo>
                    <a:lnTo>
                      <a:pt x="1" y="6884"/>
                    </a:lnTo>
                    <a:close/>
                    <a:moveTo>
                      <a:pt x="12886" y="6360"/>
                    </a:moveTo>
                    <a:lnTo>
                      <a:pt x="13858" y="6274"/>
                    </a:lnTo>
                    <a:lnTo>
                      <a:pt x="13870" y="6406"/>
                    </a:lnTo>
                    <a:lnTo>
                      <a:pt x="12897" y="6492"/>
                    </a:lnTo>
                    <a:close/>
                    <a:moveTo>
                      <a:pt x="1008" y="7534"/>
                    </a:moveTo>
                    <a:lnTo>
                      <a:pt x="35" y="7620"/>
                    </a:lnTo>
                    <a:lnTo>
                      <a:pt x="24" y="7488"/>
                    </a:lnTo>
                    <a:lnTo>
                      <a:pt x="996" y="7402"/>
                    </a:lnTo>
                    <a:close/>
                    <a:moveTo>
                      <a:pt x="12805" y="5854"/>
                    </a:moveTo>
                    <a:lnTo>
                      <a:pt x="13760" y="5681"/>
                    </a:lnTo>
                    <a:lnTo>
                      <a:pt x="13783" y="5808"/>
                    </a:lnTo>
                    <a:lnTo>
                      <a:pt x="12828" y="5980"/>
                    </a:lnTo>
                    <a:close/>
                    <a:moveTo>
                      <a:pt x="1083" y="8052"/>
                    </a:moveTo>
                    <a:lnTo>
                      <a:pt x="121" y="8225"/>
                    </a:lnTo>
                    <a:lnTo>
                      <a:pt x="104" y="8098"/>
                    </a:lnTo>
                    <a:lnTo>
                      <a:pt x="1059" y="7925"/>
                    </a:lnTo>
                    <a:close/>
                    <a:moveTo>
                      <a:pt x="12690" y="5341"/>
                    </a:moveTo>
                    <a:lnTo>
                      <a:pt x="13634" y="5088"/>
                    </a:lnTo>
                    <a:lnTo>
                      <a:pt x="13668" y="5221"/>
                    </a:lnTo>
                    <a:lnTo>
                      <a:pt x="12725" y="5468"/>
                    </a:lnTo>
                    <a:close/>
                    <a:moveTo>
                      <a:pt x="1198" y="8564"/>
                    </a:moveTo>
                    <a:lnTo>
                      <a:pt x="254" y="8817"/>
                    </a:lnTo>
                    <a:lnTo>
                      <a:pt x="219" y="8685"/>
                    </a:lnTo>
                    <a:lnTo>
                      <a:pt x="1157" y="8432"/>
                    </a:lnTo>
                    <a:close/>
                    <a:moveTo>
                      <a:pt x="12523" y="4852"/>
                    </a:moveTo>
                    <a:lnTo>
                      <a:pt x="13438" y="4518"/>
                    </a:lnTo>
                    <a:lnTo>
                      <a:pt x="13484" y="4645"/>
                    </a:lnTo>
                    <a:lnTo>
                      <a:pt x="12569" y="4973"/>
                    </a:lnTo>
                    <a:close/>
                    <a:moveTo>
                      <a:pt x="1359" y="9053"/>
                    </a:moveTo>
                    <a:lnTo>
                      <a:pt x="444" y="9381"/>
                    </a:lnTo>
                    <a:lnTo>
                      <a:pt x="403" y="9260"/>
                    </a:lnTo>
                    <a:lnTo>
                      <a:pt x="1318" y="8932"/>
                    </a:lnTo>
                    <a:close/>
                    <a:moveTo>
                      <a:pt x="12322" y="4369"/>
                    </a:moveTo>
                    <a:lnTo>
                      <a:pt x="13208" y="3960"/>
                    </a:lnTo>
                    <a:lnTo>
                      <a:pt x="13265" y="4081"/>
                    </a:lnTo>
                    <a:lnTo>
                      <a:pt x="12379" y="4490"/>
                    </a:lnTo>
                    <a:close/>
                    <a:moveTo>
                      <a:pt x="1560" y="9537"/>
                    </a:moveTo>
                    <a:lnTo>
                      <a:pt x="680" y="9945"/>
                    </a:lnTo>
                    <a:lnTo>
                      <a:pt x="622" y="9824"/>
                    </a:lnTo>
                    <a:lnTo>
                      <a:pt x="1503" y="9410"/>
                    </a:lnTo>
                    <a:close/>
                    <a:moveTo>
                      <a:pt x="12080" y="3908"/>
                    </a:moveTo>
                    <a:lnTo>
                      <a:pt x="12920" y="3419"/>
                    </a:lnTo>
                    <a:lnTo>
                      <a:pt x="12983" y="3534"/>
                    </a:lnTo>
                    <a:lnTo>
                      <a:pt x="12143" y="4024"/>
                    </a:lnTo>
                    <a:close/>
                    <a:moveTo>
                      <a:pt x="1808" y="9997"/>
                    </a:moveTo>
                    <a:lnTo>
                      <a:pt x="962" y="10486"/>
                    </a:lnTo>
                    <a:lnTo>
                      <a:pt x="898" y="10371"/>
                    </a:lnTo>
                    <a:lnTo>
                      <a:pt x="1744" y="9882"/>
                    </a:lnTo>
                    <a:close/>
                    <a:moveTo>
                      <a:pt x="11792" y="3477"/>
                    </a:moveTo>
                    <a:lnTo>
                      <a:pt x="12586" y="2919"/>
                    </a:lnTo>
                    <a:lnTo>
                      <a:pt x="12667" y="3022"/>
                    </a:lnTo>
                    <a:lnTo>
                      <a:pt x="11867" y="3586"/>
                    </a:lnTo>
                    <a:close/>
                    <a:moveTo>
                      <a:pt x="2095" y="10429"/>
                    </a:moveTo>
                    <a:lnTo>
                      <a:pt x="1295" y="10987"/>
                    </a:lnTo>
                    <a:lnTo>
                      <a:pt x="1215" y="10878"/>
                    </a:lnTo>
                    <a:lnTo>
                      <a:pt x="2015" y="10319"/>
                    </a:lnTo>
                    <a:close/>
                    <a:moveTo>
                      <a:pt x="11476" y="3068"/>
                    </a:moveTo>
                    <a:lnTo>
                      <a:pt x="12224" y="2441"/>
                    </a:lnTo>
                    <a:lnTo>
                      <a:pt x="12310" y="2545"/>
                    </a:lnTo>
                    <a:lnTo>
                      <a:pt x="11562" y="3166"/>
                    </a:lnTo>
                    <a:close/>
                    <a:moveTo>
                      <a:pt x="2418" y="10837"/>
                    </a:moveTo>
                    <a:lnTo>
                      <a:pt x="1669" y="11465"/>
                    </a:lnTo>
                    <a:lnTo>
                      <a:pt x="1583" y="11361"/>
                    </a:lnTo>
                    <a:lnTo>
                      <a:pt x="2331" y="10734"/>
                    </a:lnTo>
                    <a:close/>
                    <a:moveTo>
                      <a:pt x="11113" y="2688"/>
                    </a:moveTo>
                    <a:lnTo>
                      <a:pt x="11804" y="1998"/>
                    </a:lnTo>
                    <a:lnTo>
                      <a:pt x="11902" y="2090"/>
                    </a:lnTo>
                    <a:lnTo>
                      <a:pt x="11211" y="2781"/>
                    </a:lnTo>
                    <a:close/>
                    <a:moveTo>
                      <a:pt x="2769" y="11217"/>
                    </a:moveTo>
                    <a:lnTo>
                      <a:pt x="2078" y="11908"/>
                    </a:lnTo>
                    <a:lnTo>
                      <a:pt x="1986" y="11816"/>
                    </a:lnTo>
                    <a:lnTo>
                      <a:pt x="2677" y="11125"/>
                    </a:lnTo>
                    <a:close/>
                    <a:moveTo>
                      <a:pt x="10728" y="2343"/>
                    </a:moveTo>
                    <a:lnTo>
                      <a:pt x="11355" y="1595"/>
                    </a:lnTo>
                    <a:lnTo>
                      <a:pt x="11453" y="1676"/>
                    </a:lnTo>
                    <a:lnTo>
                      <a:pt x="10825" y="2424"/>
                    </a:lnTo>
                    <a:close/>
                    <a:moveTo>
                      <a:pt x="3160" y="11562"/>
                    </a:moveTo>
                    <a:lnTo>
                      <a:pt x="2533" y="12311"/>
                    </a:lnTo>
                    <a:lnTo>
                      <a:pt x="2429" y="12224"/>
                    </a:lnTo>
                    <a:lnTo>
                      <a:pt x="3056" y="11476"/>
                    </a:lnTo>
                    <a:close/>
                    <a:moveTo>
                      <a:pt x="10307" y="2027"/>
                    </a:moveTo>
                    <a:lnTo>
                      <a:pt x="10871" y="1227"/>
                    </a:lnTo>
                    <a:lnTo>
                      <a:pt x="10981" y="1307"/>
                    </a:lnTo>
                    <a:lnTo>
                      <a:pt x="10417" y="2101"/>
                    </a:lnTo>
                    <a:close/>
                    <a:moveTo>
                      <a:pt x="3574" y="11879"/>
                    </a:moveTo>
                    <a:lnTo>
                      <a:pt x="3016" y="12679"/>
                    </a:lnTo>
                    <a:lnTo>
                      <a:pt x="2907" y="12598"/>
                    </a:lnTo>
                    <a:lnTo>
                      <a:pt x="3471" y="11798"/>
                    </a:lnTo>
                    <a:close/>
                    <a:moveTo>
                      <a:pt x="9870" y="1750"/>
                    </a:moveTo>
                    <a:lnTo>
                      <a:pt x="10359" y="910"/>
                    </a:lnTo>
                    <a:lnTo>
                      <a:pt x="10474" y="974"/>
                    </a:lnTo>
                    <a:lnTo>
                      <a:pt x="9985" y="1814"/>
                    </a:lnTo>
                    <a:close/>
                    <a:moveTo>
                      <a:pt x="4017" y="12155"/>
                    </a:moveTo>
                    <a:lnTo>
                      <a:pt x="3528" y="12995"/>
                    </a:lnTo>
                    <a:lnTo>
                      <a:pt x="3413" y="12932"/>
                    </a:lnTo>
                    <a:lnTo>
                      <a:pt x="3902" y="12086"/>
                    </a:lnTo>
                    <a:close/>
                    <a:moveTo>
                      <a:pt x="9404" y="1514"/>
                    </a:moveTo>
                    <a:lnTo>
                      <a:pt x="9813" y="628"/>
                    </a:lnTo>
                    <a:lnTo>
                      <a:pt x="9933" y="686"/>
                    </a:lnTo>
                    <a:lnTo>
                      <a:pt x="9525" y="1572"/>
                    </a:lnTo>
                    <a:close/>
                    <a:moveTo>
                      <a:pt x="4484" y="12391"/>
                    </a:moveTo>
                    <a:lnTo>
                      <a:pt x="4075" y="13277"/>
                    </a:lnTo>
                    <a:lnTo>
                      <a:pt x="3948" y="13220"/>
                    </a:lnTo>
                    <a:lnTo>
                      <a:pt x="4363" y="12334"/>
                    </a:lnTo>
                    <a:close/>
                    <a:moveTo>
                      <a:pt x="8921" y="1319"/>
                    </a:moveTo>
                    <a:lnTo>
                      <a:pt x="9254" y="404"/>
                    </a:lnTo>
                    <a:lnTo>
                      <a:pt x="9375" y="450"/>
                    </a:lnTo>
                    <a:lnTo>
                      <a:pt x="9041" y="1365"/>
                    </a:lnTo>
                    <a:close/>
                    <a:moveTo>
                      <a:pt x="4967" y="12587"/>
                    </a:moveTo>
                    <a:lnTo>
                      <a:pt x="4633" y="13496"/>
                    </a:lnTo>
                    <a:lnTo>
                      <a:pt x="4512" y="13456"/>
                    </a:lnTo>
                    <a:lnTo>
                      <a:pt x="4840" y="12541"/>
                    </a:lnTo>
                    <a:close/>
                    <a:moveTo>
                      <a:pt x="8426" y="1169"/>
                    </a:moveTo>
                    <a:lnTo>
                      <a:pt x="8679" y="225"/>
                    </a:lnTo>
                    <a:lnTo>
                      <a:pt x="8805" y="260"/>
                    </a:lnTo>
                    <a:lnTo>
                      <a:pt x="8552" y="1204"/>
                    </a:lnTo>
                    <a:close/>
                    <a:moveTo>
                      <a:pt x="5462" y="12736"/>
                    </a:moveTo>
                    <a:lnTo>
                      <a:pt x="5209" y="13680"/>
                    </a:lnTo>
                    <a:lnTo>
                      <a:pt x="5082" y="13640"/>
                    </a:lnTo>
                    <a:lnTo>
                      <a:pt x="5330" y="12702"/>
                    </a:lnTo>
                    <a:close/>
                    <a:moveTo>
                      <a:pt x="7913" y="1060"/>
                    </a:moveTo>
                    <a:lnTo>
                      <a:pt x="8086" y="105"/>
                    </a:lnTo>
                    <a:lnTo>
                      <a:pt x="8218" y="128"/>
                    </a:lnTo>
                    <a:lnTo>
                      <a:pt x="8046" y="1083"/>
                    </a:lnTo>
                    <a:close/>
                    <a:moveTo>
                      <a:pt x="5974" y="12834"/>
                    </a:moveTo>
                    <a:lnTo>
                      <a:pt x="5801" y="13795"/>
                    </a:lnTo>
                    <a:lnTo>
                      <a:pt x="5669" y="13772"/>
                    </a:lnTo>
                    <a:lnTo>
                      <a:pt x="5842" y="12817"/>
                    </a:lnTo>
                    <a:close/>
                    <a:moveTo>
                      <a:pt x="7396" y="1002"/>
                    </a:moveTo>
                    <a:lnTo>
                      <a:pt x="7482" y="30"/>
                    </a:lnTo>
                    <a:lnTo>
                      <a:pt x="7614" y="47"/>
                    </a:lnTo>
                    <a:lnTo>
                      <a:pt x="7528" y="1020"/>
                    </a:lnTo>
                    <a:close/>
                    <a:moveTo>
                      <a:pt x="6492" y="12903"/>
                    </a:moveTo>
                    <a:lnTo>
                      <a:pt x="6406" y="13870"/>
                    </a:lnTo>
                    <a:lnTo>
                      <a:pt x="6273" y="13859"/>
                    </a:lnTo>
                    <a:lnTo>
                      <a:pt x="6360" y="12886"/>
                    </a:lnTo>
                    <a:close/>
                    <a:moveTo>
                      <a:pt x="6878" y="979"/>
                    </a:moveTo>
                    <a:lnTo>
                      <a:pt x="6878" y="1"/>
                    </a:lnTo>
                    <a:lnTo>
                      <a:pt x="7010" y="1"/>
                    </a:lnTo>
                    <a:lnTo>
                      <a:pt x="7010" y="979"/>
                    </a:lnTo>
                    <a:close/>
                    <a:moveTo>
                      <a:pt x="7010" y="13893"/>
                    </a:moveTo>
                    <a:lnTo>
                      <a:pt x="6878" y="13893"/>
                    </a:lnTo>
                    <a:lnTo>
                      <a:pt x="6878" y="12915"/>
                    </a:lnTo>
                    <a:lnTo>
                      <a:pt x="7010" y="12915"/>
                    </a:lnTo>
                    <a:close/>
                    <a:moveTo>
                      <a:pt x="6360" y="1008"/>
                    </a:moveTo>
                    <a:lnTo>
                      <a:pt x="6273" y="41"/>
                    </a:lnTo>
                    <a:lnTo>
                      <a:pt x="6400" y="24"/>
                    </a:lnTo>
                    <a:lnTo>
                      <a:pt x="6492" y="997"/>
                    </a:lnTo>
                    <a:close/>
                    <a:moveTo>
                      <a:pt x="7534" y="12886"/>
                    </a:moveTo>
                    <a:lnTo>
                      <a:pt x="7620" y="13859"/>
                    </a:lnTo>
                    <a:lnTo>
                      <a:pt x="7488" y="13870"/>
                    </a:lnTo>
                    <a:lnTo>
                      <a:pt x="7396" y="12903"/>
                    </a:lnTo>
                    <a:close/>
                    <a:moveTo>
                      <a:pt x="5842" y="1089"/>
                    </a:moveTo>
                    <a:lnTo>
                      <a:pt x="5669" y="133"/>
                    </a:lnTo>
                    <a:lnTo>
                      <a:pt x="5801" y="110"/>
                    </a:lnTo>
                    <a:lnTo>
                      <a:pt x="5974" y="1066"/>
                    </a:lnTo>
                    <a:close/>
                    <a:moveTo>
                      <a:pt x="8046" y="12817"/>
                    </a:moveTo>
                    <a:lnTo>
                      <a:pt x="8218" y="13772"/>
                    </a:lnTo>
                    <a:lnTo>
                      <a:pt x="8086" y="13795"/>
                    </a:lnTo>
                    <a:lnTo>
                      <a:pt x="7913" y="12834"/>
                    </a:lnTo>
                    <a:close/>
                    <a:moveTo>
                      <a:pt x="5330" y="1204"/>
                    </a:moveTo>
                    <a:lnTo>
                      <a:pt x="5082" y="260"/>
                    </a:lnTo>
                    <a:lnTo>
                      <a:pt x="5209" y="225"/>
                    </a:lnTo>
                    <a:lnTo>
                      <a:pt x="5462" y="1169"/>
                    </a:lnTo>
                    <a:close/>
                    <a:moveTo>
                      <a:pt x="8552" y="12702"/>
                    </a:moveTo>
                    <a:lnTo>
                      <a:pt x="8805" y="13640"/>
                    </a:lnTo>
                    <a:lnTo>
                      <a:pt x="8679" y="13680"/>
                    </a:lnTo>
                    <a:lnTo>
                      <a:pt x="8426" y="12736"/>
                    </a:lnTo>
                    <a:close/>
                    <a:moveTo>
                      <a:pt x="4840" y="1371"/>
                    </a:moveTo>
                    <a:lnTo>
                      <a:pt x="4512" y="456"/>
                    </a:lnTo>
                    <a:lnTo>
                      <a:pt x="4633" y="415"/>
                    </a:lnTo>
                    <a:lnTo>
                      <a:pt x="4967" y="1325"/>
                    </a:lnTo>
                    <a:close/>
                    <a:moveTo>
                      <a:pt x="9041" y="12535"/>
                    </a:moveTo>
                    <a:lnTo>
                      <a:pt x="9375" y="13450"/>
                    </a:lnTo>
                    <a:lnTo>
                      <a:pt x="9254" y="13490"/>
                    </a:lnTo>
                    <a:lnTo>
                      <a:pt x="8921" y="12575"/>
                    </a:lnTo>
                    <a:close/>
                    <a:moveTo>
                      <a:pt x="4363" y="1572"/>
                    </a:moveTo>
                    <a:lnTo>
                      <a:pt x="3948" y="686"/>
                    </a:lnTo>
                    <a:lnTo>
                      <a:pt x="4075" y="628"/>
                    </a:lnTo>
                    <a:lnTo>
                      <a:pt x="4484" y="1514"/>
                    </a:lnTo>
                    <a:close/>
                    <a:moveTo>
                      <a:pt x="9525" y="12334"/>
                    </a:moveTo>
                    <a:lnTo>
                      <a:pt x="9933" y="13220"/>
                    </a:lnTo>
                    <a:lnTo>
                      <a:pt x="9813" y="13277"/>
                    </a:lnTo>
                    <a:lnTo>
                      <a:pt x="9404" y="12391"/>
                    </a:lnTo>
                    <a:close/>
                    <a:moveTo>
                      <a:pt x="3902" y="1814"/>
                    </a:moveTo>
                    <a:lnTo>
                      <a:pt x="3413" y="974"/>
                    </a:lnTo>
                    <a:lnTo>
                      <a:pt x="3528" y="910"/>
                    </a:lnTo>
                    <a:lnTo>
                      <a:pt x="4017" y="1750"/>
                    </a:lnTo>
                    <a:close/>
                    <a:moveTo>
                      <a:pt x="9985" y="12086"/>
                    </a:moveTo>
                    <a:lnTo>
                      <a:pt x="10474" y="12932"/>
                    </a:lnTo>
                    <a:lnTo>
                      <a:pt x="10359" y="12995"/>
                    </a:lnTo>
                    <a:lnTo>
                      <a:pt x="9870" y="12155"/>
                    </a:lnTo>
                    <a:close/>
                    <a:moveTo>
                      <a:pt x="3471" y="2101"/>
                    </a:moveTo>
                    <a:lnTo>
                      <a:pt x="2907" y="1307"/>
                    </a:lnTo>
                    <a:lnTo>
                      <a:pt x="3016" y="1227"/>
                    </a:lnTo>
                    <a:lnTo>
                      <a:pt x="3574" y="2027"/>
                    </a:lnTo>
                    <a:close/>
                    <a:moveTo>
                      <a:pt x="10417" y="11798"/>
                    </a:moveTo>
                    <a:lnTo>
                      <a:pt x="10981" y="12598"/>
                    </a:lnTo>
                    <a:lnTo>
                      <a:pt x="10871" y="12679"/>
                    </a:lnTo>
                    <a:lnTo>
                      <a:pt x="10307" y="11879"/>
                    </a:lnTo>
                    <a:close/>
                    <a:moveTo>
                      <a:pt x="3056" y="2418"/>
                    </a:moveTo>
                    <a:lnTo>
                      <a:pt x="2435" y="1681"/>
                    </a:lnTo>
                    <a:lnTo>
                      <a:pt x="2533" y="1595"/>
                    </a:lnTo>
                    <a:lnTo>
                      <a:pt x="3160" y="2343"/>
                    </a:lnTo>
                    <a:close/>
                    <a:moveTo>
                      <a:pt x="10825" y="11476"/>
                    </a:moveTo>
                    <a:lnTo>
                      <a:pt x="11453" y="12224"/>
                    </a:lnTo>
                    <a:lnTo>
                      <a:pt x="11355" y="12311"/>
                    </a:lnTo>
                    <a:lnTo>
                      <a:pt x="10728" y="11562"/>
                    </a:lnTo>
                    <a:close/>
                    <a:moveTo>
                      <a:pt x="2677" y="2781"/>
                    </a:moveTo>
                    <a:lnTo>
                      <a:pt x="1986" y="2090"/>
                    </a:lnTo>
                    <a:lnTo>
                      <a:pt x="2078" y="1998"/>
                    </a:lnTo>
                    <a:lnTo>
                      <a:pt x="2769" y="2688"/>
                    </a:lnTo>
                    <a:close/>
                    <a:moveTo>
                      <a:pt x="11211" y="11125"/>
                    </a:moveTo>
                    <a:lnTo>
                      <a:pt x="11902" y="11816"/>
                    </a:lnTo>
                    <a:lnTo>
                      <a:pt x="11804" y="11908"/>
                    </a:lnTo>
                    <a:lnTo>
                      <a:pt x="11113" y="11217"/>
                    </a:lnTo>
                    <a:close/>
                    <a:moveTo>
                      <a:pt x="2331" y="3166"/>
                    </a:moveTo>
                    <a:lnTo>
                      <a:pt x="1583" y="2545"/>
                    </a:lnTo>
                    <a:lnTo>
                      <a:pt x="1669" y="2441"/>
                    </a:lnTo>
                    <a:lnTo>
                      <a:pt x="2418" y="3068"/>
                    </a:lnTo>
                    <a:close/>
                    <a:moveTo>
                      <a:pt x="11556" y="10734"/>
                    </a:moveTo>
                    <a:lnTo>
                      <a:pt x="12304" y="11361"/>
                    </a:lnTo>
                    <a:lnTo>
                      <a:pt x="12218" y="11459"/>
                    </a:lnTo>
                    <a:lnTo>
                      <a:pt x="11470" y="10837"/>
                    </a:lnTo>
                    <a:close/>
                    <a:moveTo>
                      <a:pt x="2015" y="3586"/>
                    </a:moveTo>
                    <a:lnTo>
                      <a:pt x="1215" y="3022"/>
                    </a:lnTo>
                    <a:lnTo>
                      <a:pt x="1295" y="2919"/>
                    </a:lnTo>
                    <a:lnTo>
                      <a:pt x="2095" y="3477"/>
                    </a:lnTo>
                    <a:close/>
                    <a:moveTo>
                      <a:pt x="11873" y="10319"/>
                    </a:moveTo>
                    <a:lnTo>
                      <a:pt x="12667" y="10878"/>
                    </a:lnTo>
                    <a:lnTo>
                      <a:pt x="12592" y="10987"/>
                    </a:lnTo>
                    <a:lnTo>
                      <a:pt x="11792" y="10429"/>
                    </a:lnTo>
                    <a:close/>
                    <a:moveTo>
                      <a:pt x="1744" y="4024"/>
                    </a:moveTo>
                    <a:lnTo>
                      <a:pt x="898" y="3534"/>
                    </a:lnTo>
                    <a:lnTo>
                      <a:pt x="967" y="3419"/>
                    </a:lnTo>
                    <a:lnTo>
                      <a:pt x="1808" y="3908"/>
                    </a:lnTo>
                    <a:close/>
                    <a:moveTo>
                      <a:pt x="12143" y="9882"/>
                    </a:moveTo>
                    <a:lnTo>
                      <a:pt x="12983" y="10371"/>
                    </a:lnTo>
                    <a:lnTo>
                      <a:pt x="12920" y="10486"/>
                    </a:lnTo>
                    <a:lnTo>
                      <a:pt x="12080" y="9997"/>
                    </a:lnTo>
                    <a:close/>
                    <a:moveTo>
                      <a:pt x="1560" y="4369"/>
                    </a:moveTo>
                    <a:lnTo>
                      <a:pt x="1503" y="4490"/>
                    </a:lnTo>
                    <a:lnTo>
                      <a:pt x="622" y="4081"/>
                    </a:lnTo>
                    <a:lnTo>
                      <a:pt x="680" y="3960"/>
                    </a:lnTo>
                    <a:close/>
                    <a:moveTo>
                      <a:pt x="12322" y="9537"/>
                    </a:moveTo>
                    <a:lnTo>
                      <a:pt x="12379" y="9410"/>
                    </a:lnTo>
                    <a:lnTo>
                      <a:pt x="13265" y="9824"/>
                    </a:lnTo>
                    <a:lnTo>
                      <a:pt x="13208" y="9945"/>
                    </a:lnTo>
                    <a:close/>
                    <a:moveTo>
                      <a:pt x="1359" y="4852"/>
                    </a:moveTo>
                    <a:lnTo>
                      <a:pt x="1318" y="4973"/>
                    </a:lnTo>
                    <a:lnTo>
                      <a:pt x="403" y="4645"/>
                    </a:lnTo>
                    <a:lnTo>
                      <a:pt x="444" y="4518"/>
                    </a:lnTo>
                    <a:close/>
                    <a:moveTo>
                      <a:pt x="12523" y="9053"/>
                    </a:moveTo>
                    <a:lnTo>
                      <a:pt x="12569" y="8932"/>
                    </a:lnTo>
                    <a:lnTo>
                      <a:pt x="13484" y="9260"/>
                    </a:lnTo>
                    <a:lnTo>
                      <a:pt x="13438" y="9381"/>
                    </a:lnTo>
                    <a:close/>
                    <a:moveTo>
                      <a:pt x="1198" y="5341"/>
                    </a:moveTo>
                    <a:lnTo>
                      <a:pt x="1157" y="5468"/>
                    </a:lnTo>
                    <a:lnTo>
                      <a:pt x="219" y="5221"/>
                    </a:lnTo>
                    <a:lnTo>
                      <a:pt x="254" y="5088"/>
                    </a:lnTo>
                    <a:close/>
                    <a:moveTo>
                      <a:pt x="12690" y="8564"/>
                    </a:moveTo>
                    <a:lnTo>
                      <a:pt x="12725" y="8432"/>
                    </a:lnTo>
                    <a:lnTo>
                      <a:pt x="13668" y="8685"/>
                    </a:lnTo>
                    <a:lnTo>
                      <a:pt x="13634" y="8817"/>
                    </a:lnTo>
                    <a:close/>
                    <a:moveTo>
                      <a:pt x="1083" y="5854"/>
                    </a:moveTo>
                    <a:lnTo>
                      <a:pt x="1059" y="5980"/>
                    </a:lnTo>
                    <a:lnTo>
                      <a:pt x="104" y="5808"/>
                    </a:lnTo>
                    <a:lnTo>
                      <a:pt x="121" y="5681"/>
                    </a:lnTo>
                    <a:close/>
                    <a:moveTo>
                      <a:pt x="12805" y="8052"/>
                    </a:moveTo>
                    <a:lnTo>
                      <a:pt x="12828" y="7925"/>
                    </a:lnTo>
                    <a:lnTo>
                      <a:pt x="13783" y="8098"/>
                    </a:lnTo>
                    <a:lnTo>
                      <a:pt x="13760" y="8225"/>
                    </a:lnTo>
                    <a:close/>
                    <a:moveTo>
                      <a:pt x="1008" y="6360"/>
                    </a:moveTo>
                    <a:lnTo>
                      <a:pt x="996" y="6492"/>
                    </a:lnTo>
                    <a:lnTo>
                      <a:pt x="24" y="6406"/>
                    </a:lnTo>
                    <a:lnTo>
                      <a:pt x="35" y="6274"/>
                    </a:lnTo>
                    <a:close/>
                    <a:moveTo>
                      <a:pt x="12886" y="7534"/>
                    </a:moveTo>
                    <a:lnTo>
                      <a:pt x="12897" y="7402"/>
                    </a:lnTo>
                    <a:lnTo>
                      <a:pt x="13870" y="7488"/>
                    </a:lnTo>
                    <a:lnTo>
                      <a:pt x="13858" y="76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6573635" y="1921865"/>
                <a:ext cx="199103" cy="201929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3287" extrusionOk="0">
                    <a:moveTo>
                      <a:pt x="3240" y="576"/>
                    </a:moveTo>
                    <a:lnTo>
                      <a:pt x="979" y="0"/>
                    </a:lnTo>
                    <a:cubicBezTo>
                      <a:pt x="789" y="535"/>
                      <a:pt x="443" y="996"/>
                      <a:pt x="0" y="1318"/>
                    </a:cubicBezTo>
                    <a:lnTo>
                      <a:pt x="1266" y="3286"/>
                    </a:lnTo>
                    <a:cubicBezTo>
                      <a:pt x="2199" y="2636"/>
                      <a:pt x="2912" y="1686"/>
                      <a:pt x="3240" y="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6161418" y="1554496"/>
                <a:ext cx="364909" cy="461788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7517" extrusionOk="0">
                    <a:moveTo>
                      <a:pt x="5087" y="1"/>
                    </a:moveTo>
                    <a:cubicBezTo>
                      <a:pt x="2285" y="1"/>
                      <a:pt x="0" y="2280"/>
                      <a:pt x="0" y="5088"/>
                    </a:cubicBezTo>
                    <a:cubicBezTo>
                      <a:pt x="0" y="5963"/>
                      <a:pt x="225" y="6792"/>
                      <a:pt x="622" y="7517"/>
                    </a:cubicBezTo>
                    <a:lnTo>
                      <a:pt x="2613" y="6303"/>
                    </a:lnTo>
                    <a:cubicBezTo>
                      <a:pt x="2434" y="5934"/>
                      <a:pt x="2331" y="5526"/>
                      <a:pt x="2331" y="5094"/>
                    </a:cubicBezTo>
                    <a:cubicBezTo>
                      <a:pt x="2331" y="3575"/>
                      <a:pt x="3562" y="2343"/>
                      <a:pt x="5082" y="2343"/>
                    </a:cubicBezTo>
                    <a:cubicBezTo>
                      <a:pt x="5197" y="2343"/>
                      <a:pt x="5306" y="2355"/>
                      <a:pt x="5410" y="2366"/>
                    </a:cubicBezTo>
                    <a:lnTo>
                      <a:pt x="5939" y="87"/>
                    </a:lnTo>
                    <a:cubicBezTo>
                      <a:pt x="5663" y="24"/>
                      <a:pt x="5375" y="1"/>
                      <a:pt x="50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6142312" y="1527650"/>
                <a:ext cx="665375" cy="665068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0826" extrusionOk="0">
                    <a:moveTo>
                      <a:pt x="1261" y="5410"/>
                    </a:moveTo>
                    <a:cubicBezTo>
                      <a:pt x="1261" y="7735"/>
                      <a:pt x="3154" y="9628"/>
                      <a:pt x="5485" y="9628"/>
                    </a:cubicBezTo>
                    <a:cubicBezTo>
                      <a:pt x="7815" y="9628"/>
                      <a:pt x="9709" y="7735"/>
                      <a:pt x="9709" y="5410"/>
                    </a:cubicBezTo>
                    <a:cubicBezTo>
                      <a:pt x="9709" y="3079"/>
                      <a:pt x="7815" y="1186"/>
                      <a:pt x="5485" y="1186"/>
                    </a:cubicBezTo>
                    <a:cubicBezTo>
                      <a:pt x="3165" y="1186"/>
                      <a:pt x="1261" y="3085"/>
                      <a:pt x="1261" y="5410"/>
                    </a:cubicBezTo>
                    <a:close/>
                    <a:moveTo>
                      <a:pt x="9657" y="5410"/>
                    </a:moveTo>
                    <a:cubicBezTo>
                      <a:pt x="9657" y="7712"/>
                      <a:pt x="7787" y="9582"/>
                      <a:pt x="5485" y="9582"/>
                    </a:cubicBezTo>
                    <a:cubicBezTo>
                      <a:pt x="3183" y="9582"/>
                      <a:pt x="1312" y="7712"/>
                      <a:pt x="1312" y="5410"/>
                    </a:cubicBezTo>
                    <a:cubicBezTo>
                      <a:pt x="1312" y="3108"/>
                      <a:pt x="3183" y="1238"/>
                      <a:pt x="5485" y="1238"/>
                    </a:cubicBezTo>
                    <a:cubicBezTo>
                      <a:pt x="7787" y="1238"/>
                      <a:pt x="9657" y="3114"/>
                      <a:pt x="9657" y="5410"/>
                    </a:cubicBezTo>
                    <a:close/>
                    <a:moveTo>
                      <a:pt x="760" y="5358"/>
                    </a:moveTo>
                    <a:lnTo>
                      <a:pt x="760" y="5456"/>
                    </a:lnTo>
                    <a:lnTo>
                      <a:pt x="0" y="5456"/>
                    </a:lnTo>
                    <a:lnTo>
                      <a:pt x="0" y="5358"/>
                    </a:lnTo>
                    <a:close/>
                    <a:moveTo>
                      <a:pt x="10071" y="5468"/>
                    </a:moveTo>
                    <a:lnTo>
                      <a:pt x="10071" y="5364"/>
                    </a:lnTo>
                    <a:lnTo>
                      <a:pt x="10831" y="5364"/>
                    </a:lnTo>
                    <a:lnTo>
                      <a:pt x="10831" y="5468"/>
                    </a:lnTo>
                    <a:close/>
                    <a:moveTo>
                      <a:pt x="783" y="5871"/>
                    </a:moveTo>
                    <a:lnTo>
                      <a:pt x="29" y="5934"/>
                    </a:lnTo>
                    <a:lnTo>
                      <a:pt x="18" y="5830"/>
                    </a:lnTo>
                    <a:lnTo>
                      <a:pt x="777" y="5767"/>
                    </a:lnTo>
                    <a:close/>
                    <a:moveTo>
                      <a:pt x="10048" y="4956"/>
                    </a:moveTo>
                    <a:lnTo>
                      <a:pt x="10802" y="4892"/>
                    </a:lnTo>
                    <a:lnTo>
                      <a:pt x="10808" y="4990"/>
                    </a:lnTo>
                    <a:lnTo>
                      <a:pt x="10054" y="5053"/>
                    </a:lnTo>
                    <a:close/>
                    <a:moveTo>
                      <a:pt x="841" y="6273"/>
                    </a:moveTo>
                    <a:lnTo>
                      <a:pt x="92" y="6400"/>
                    </a:lnTo>
                    <a:lnTo>
                      <a:pt x="69" y="6302"/>
                    </a:lnTo>
                    <a:lnTo>
                      <a:pt x="818" y="6170"/>
                    </a:lnTo>
                    <a:close/>
                    <a:moveTo>
                      <a:pt x="9991" y="4553"/>
                    </a:moveTo>
                    <a:lnTo>
                      <a:pt x="10739" y="4420"/>
                    </a:lnTo>
                    <a:lnTo>
                      <a:pt x="10762" y="4524"/>
                    </a:lnTo>
                    <a:lnTo>
                      <a:pt x="10014" y="4651"/>
                    </a:lnTo>
                    <a:close/>
                    <a:moveTo>
                      <a:pt x="933" y="6665"/>
                    </a:moveTo>
                    <a:lnTo>
                      <a:pt x="202" y="6860"/>
                    </a:lnTo>
                    <a:lnTo>
                      <a:pt x="167" y="6763"/>
                    </a:lnTo>
                    <a:lnTo>
                      <a:pt x="904" y="6567"/>
                    </a:lnTo>
                    <a:close/>
                    <a:moveTo>
                      <a:pt x="9899" y="4156"/>
                    </a:moveTo>
                    <a:lnTo>
                      <a:pt x="10629" y="3960"/>
                    </a:lnTo>
                    <a:lnTo>
                      <a:pt x="10658" y="4064"/>
                    </a:lnTo>
                    <a:lnTo>
                      <a:pt x="9927" y="4259"/>
                    </a:lnTo>
                    <a:close/>
                    <a:moveTo>
                      <a:pt x="1065" y="7050"/>
                    </a:moveTo>
                    <a:lnTo>
                      <a:pt x="351" y="7309"/>
                    </a:lnTo>
                    <a:lnTo>
                      <a:pt x="311" y="7206"/>
                    </a:lnTo>
                    <a:lnTo>
                      <a:pt x="1025" y="6947"/>
                    </a:lnTo>
                    <a:close/>
                    <a:moveTo>
                      <a:pt x="9772" y="3770"/>
                    </a:moveTo>
                    <a:lnTo>
                      <a:pt x="10486" y="3511"/>
                    </a:lnTo>
                    <a:lnTo>
                      <a:pt x="10520" y="3609"/>
                    </a:lnTo>
                    <a:lnTo>
                      <a:pt x="9812" y="3868"/>
                    </a:lnTo>
                    <a:close/>
                    <a:moveTo>
                      <a:pt x="1220" y="7424"/>
                    </a:moveTo>
                    <a:lnTo>
                      <a:pt x="530" y="7747"/>
                    </a:lnTo>
                    <a:lnTo>
                      <a:pt x="489" y="7655"/>
                    </a:lnTo>
                    <a:lnTo>
                      <a:pt x="1180" y="7327"/>
                    </a:lnTo>
                    <a:close/>
                    <a:moveTo>
                      <a:pt x="9611" y="3396"/>
                    </a:moveTo>
                    <a:lnTo>
                      <a:pt x="10296" y="3068"/>
                    </a:lnTo>
                    <a:lnTo>
                      <a:pt x="10342" y="3166"/>
                    </a:lnTo>
                    <a:lnTo>
                      <a:pt x="9651" y="3488"/>
                    </a:lnTo>
                    <a:close/>
                    <a:moveTo>
                      <a:pt x="1416" y="7781"/>
                    </a:moveTo>
                    <a:lnTo>
                      <a:pt x="754" y="8161"/>
                    </a:lnTo>
                    <a:lnTo>
                      <a:pt x="702" y="8075"/>
                    </a:lnTo>
                    <a:lnTo>
                      <a:pt x="1364" y="7695"/>
                    </a:lnTo>
                    <a:close/>
                    <a:moveTo>
                      <a:pt x="9421" y="3039"/>
                    </a:moveTo>
                    <a:lnTo>
                      <a:pt x="10083" y="2659"/>
                    </a:lnTo>
                    <a:lnTo>
                      <a:pt x="10135" y="2746"/>
                    </a:lnTo>
                    <a:lnTo>
                      <a:pt x="9473" y="3125"/>
                    </a:lnTo>
                    <a:close/>
                    <a:moveTo>
                      <a:pt x="1629" y="8121"/>
                    </a:moveTo>
                    <a:lnTo>
                      <a:pt x="1007" y="8558"/>
                    </a:lnTo>
                    <a:lnTo>
                      <a:pt x="950" y="8472"/>
                    </a:lnTo>
                    <a:lnTo>
                      <a:pt x="1571" y="8034"/>
                    </a:lnTo>
                    <a:close/>
                    <a:moveTo>
                      <a:pt x="9197" y="2694"/>
                    </a:moveTo>
                    <a:lnTo>
                      <a:pt x="9824" y="2257"/>
                    </a:lnTo>
                    <a:lnTo>
                      <a:pt x="9881" y="2343"/>
                    </a:lnTo>
                    <a:lnTo>
                      <a:pt x="9254" y="2780"/>
                    </a:lnTo>
                    <a:close/>
                    <a:moveTo>
                      <a:pt x="1882" y="8443"/>
                    </a:moveTo>
                    <a:lnTo>
                      <a:pt x="1301" y="8932"/>
                    </a:lnTo>
                    <a:lnTo>
                      <a:pt x="1238" y="8852"/>
                    </a:lnTo>
                    <a:lnTo>
                      <a:pt x="1819" y="8362"/>
                    </a:lnTo>
                    <a:close/>
                    <a:moveTo>
                      <a:pt x="8949" y="2377"/>
                    </a:moveTo>
                    <a:lnTo>
                      <a:pt x="9530" y="1888"/>
                    </a:lnTo>
                    <a:lnTo>
                      <a:pt x="9594" y="1969"/>
                    </a:lnTo>
                    <a:lnTo>
                      <a:pt x="9012" y="2458"/>
                    </a:lnTo>
                    <a:close/>
                    <a:moveTo>
                      <a:pt x="2164" y="8736"/>
                    </a:moveTo>
                    <a:lnTo>
                      <a:pt x="1623" y="9277"/>
                    </a:lnTo>
                    <a:lnTo>
                      <a:pt x="1548" y="9208"/>
                    </a:lnTo>
                    <a:lnTo>
                      <a:pt x="2089" y="8667"/>
                    </a:lnTo>
                    <a:close/>
                    <a:moveTo>
                      <a:pt x="8673" y="2084"/>
                    </a:moveTo>
                    <a:lnTo>
                      <a:pt x="9214" y="1543"/>
                    </a:lnTo>
                    <a:lnTo>
                      <a:pt x="9283" y="1618"/>
                    </a:lnTo>
                    <a:lnTo>
                      <a:pt x="8748" y="2159"/>
                    </a:lnTo>
                    <a:close/>
                    <a:moveTo>
                      <a:pt x="2463" y="9013"/>
                    </a:moveTo>
                    <a:lnTo>
                      <a:pt x="1974" y="9594"/>
                    </a:lnTo>
                    <a:lnTo>
                      <a:pt x="1899" y="9531"/>
                    </a:lnTo>
                    <a:lnTo>
                      <a:pt x="2389" y="8949"/>
                    </a:lnTo>
                    <a:close/>
                    <a:moveTo>
                      <a:pt x="8374" y="1813"/>
                    </a:moveTo>
                    <a:lnTo>
                      <a:pt x="8863" y="1226"/>
                    </a:lnTo>
                    <a:lnTo>
                      <a:pt x="8938" y="1295"/>
                    </a:lnTo>
                    <a:lnTo>
                      <a:pt x="8448" y="1877"/>
                    </a:lnTo>
                    <a:close/>
                    <a:moveTo>
                      <a:pt x="2791" y="9249"/>
                    </a:moveTo>
                    <a:lnTo>
                      <a:pt x="2348" y="9876"/>
                    </a:lnTo>
                    <a:lnTo>
                      <a:pt x="2262" y="9818"/>
                    </a:lnTo>
                    <a:lnTo>
                      <a:pt x="2699" y="9191"/>
                    </a:lnTo>
                    <a:close/>
                    <a:moveTo>
                      <a:pt x="8040" y="1566"/>
                    </a:moveTo>
                    <a:lnTo>
                      <a:pt x="8477" y="939"/>
                    </a:lnTo>
                    <a:lnTo>
                      <a:pt x="8563" y="996"/>
                    </a:lnTo>
                    <a:lnTo>
                      <a:pt x="8126" y="1623"/>
                    </a:lnTo>
                    <a:close/>
                    <a:moveTo>
                      <a:pt x="3131" y="9462"/>
                    </a:moveTo>
                    <a:lnTo>
                      <a:pt x="2751" y="10123"/>
                    </a:lnTo>
                    <a:lnTo>
                      <a:pt x="2665" y="10077"/>
                    </a:lnTo>
                    <a:lnTo>
                      <a:pt x="3045" y="9416"/>
                    </a:lnTo>
                    <a:close/>
                    <a:moveTo>
                      <a:pt x="7695" y="1353"/>
                    </a:moveTo>
                    <a:lnTo>
                      <a:pt x="8074" y="691"/>
                    </a:lnTo>
                    <a:lnTo>
                      <a:pt x="8161" y="737"/>
                    </a:lnTo>
                    <a:lnTo>
                      <a:pt x="7781" y="1399"/>
                    </a:lnTo>
                    <a:close/>
                    <a:moveTo>
                      <a:pt x="3493" y="9651"/>
                    </a:moveTo>
                    <a:lnTo>
                      <a:pt x="3171" y="10342"/>
                    </a:lnTo>
                    <a:lnTo>
                      <a:pt x="3079" y="10302"/>
                    </a:lnTo>
                    <a:lnTo>
                      <a:pt x="3401" y="9605"/>
                    </a:lnTo>
                    <a:close/>
                    <a:moveTo>
                      <a:pt x="7338" y="1169"/>
                    </a:moveTo>
                    <a:lnTo>
                      <a:pt x="7660" y="478"/>
                    </a:lnTo>
                    <a:lnTo>
                      <a:pt x="7752" y="524"/>
                    </a:lnTo>
                    <a:lnTo>
                      <a:pt x="7430" y="1215"/>
                    </a:lnTo>
                    <a:close/>
                    <a:moveTo>
                      <a:pt x="3873" y="9801"/>
                    </a:moveTo>
                    <a:lnTo>
                      <a:pt x="3614" y="10515"/>
                    </a:lnTo>
                    <a:lnTo>
                      <a:pt x="3517" y="10480"/>
                    </a:lnTo>
                    <a:lnTo>
                      <a:pt x="3775" y="9767"/>
                    </a:lnTo>
                    <a:close/>
                    <a:moveTo>
                      <a:pt x="6964" y="1019"/>
                    </a:moveTo>
                    <a:lnTo>
                      <a:pt x="7223" y="306"/>
                    </a:lnTo>
                    <a:lnTo>
                      <a:pt x="7320" y="346"/>
                    </a:lnTo>
                    <a:lnTo>
                      <a:pt x="7061" y="1054"/>
                    </a:lnTo>
                    <a:close/>
                    <a:moveTo>
                      <a:pt x="4265" y="9916"/>
                    </a:moveTo>
                    <a:lnTo>
                      <a:pt x="4069" y="10653"/>
                    </a:lnTo>
                    <a:lnTo>
                      <a:pt x="3965" y="10624"/>
                    </a:lnTo>
                    <a:lnTo>
                      <a:pt x="4161" y="9887"/>
                    </a:lnTo>
                    <a:close/>
                    <a:moveTo>
                      <a:pt x="6572" y="904"/>
                    </a:moveTo>
                    <a:lnTo>
                      <a:pt x="6768" y="173"/>
                    </a:lnTo>
                    <a:lnTo>
                      <a:pt x="6866" y="202"/>
                    </a:lnTo>
                    <a:lnTo>
                      <a:pt x="6676" y="933"/>
                    </a:lnTo>
                    <a:close/>
                    <a:moveTo>
                      <a:pt x="4662" y="10002"/>
                    </a:moveTo>
                    <a:lnTo>
                      <a:pt x="4529" y="10751"/>
                    </a:lnTo>
                    <a:lnTo>
                      <a:pt x="4426" y="10728"/>
                    </a:lnTo>
                    <a:lnTo>
                      <a:pt x="4558" y="9979"/>
                    </a:lnTo>
                    <a:close/>
                    <a:moveTo>
                      <a:pt x="6169" y="818"/>
                    </a:moveTo>
                    <a:lnTo>
                      <a:pt x="6302" y="70"/>
                    </a:lnTo>
                    <a:lnTo>
                      <a:pt x="6400" y="93"/>
                    </a:lnTo>
                    <a:lnTo>
                      <a:pt x="6273" y="841"/>
                    </a:lnTo>
                    <a:close/>
                    <a:moveTo>
                      <a:pt x="5065" y="10049"/>
                    </a:moveTo>
                    <a:lnTo>
                      <a:pt x="4996" y="10802"/>
                    </a:lnTo>
                    <a:lnTo>
                      <a:pt x="4898" y="10797"/>
                    </a:lnTo>
                    <a:lnTo>
                      <a:pt x="4961" y="10037"/>
                    </a:lnTo>
                    <a:close/>
                    <a:moveTo>
                      <a:pt x="5767" y="766"/>
                    </a:moveTo>
                    <a:lnTo>
                      <a:pt x="5830" y="12"/>
                    </a:lnTo>
                    <a:lnTo>
                      <a:pt x="5934" y="18"/>
                    </a:lnTo>
                    <a:lnTo>
                      <a:pt x="5870" y="778"/>
                    </a:lnTo>
                    <a:close/>
                    <a:moveTo>
                      <a:pt x="5467" y="10060"/>
                    </a:moveTo>
                    <a:lnTo>
                      <a:pt x="5467" y="10825"/>
                    </a:lnTo>
                    <a:lnTo>
                      <a:pt x="5364" y="10825"/>
                    </a:lnTo>
                    <a:lnTo>
                      <a:pt x="5364" y="10060"/>
                    </a:lnTo>
                    <a:close/>
                    <a:moveTo>
                      <a:pt x="5364" y="1"/>
                    </a:moveTo>
                    <a:lnTo>
                      <a:pt x="5467" y="1"/>
                    </a:lnTo>
                    <a:lnTo>
                      <a:pt x="5467" y="760"/>
                    </a:lnTo>
                    <a:lnTo>
                      <a:pt x="5364" y="760"/>
                    </a:lnTo>
                    <a:close/>
                    <a:moveTo>
                      <a:pt x="5876" y="10037"/>
                    </a:moveTo>
                    <a:lnTo>
                      <a:pt x="5939" y="10797"/>
                    </a:lnTo>
                    <a:lnTo>
                      <a:pt x="5841" y="10802"/>
                    </a:lnTo>
                    <a:lnTo>
                      <a:pt x="5772" y="10049"/>
                    </a:lnTo>
                    <a:close/>
                    <a:moveTo>
                      <a:pt x="4961" y="778"/>
                    </a:moveTo>
                    <a:lnTo>
                      <a:pt x="4898" y="18"/>
                    </a:lnTo>
                    <a:lnTo>
                      <a:pt x="4996" y="12"/>
                    </a:lnTo>
                    <a:lnTo>
                      <a:pt x="5065" y="766"/>
                    </a:lnTo>
                    <a:close/>
                    <a:moveTo>
                      <a:pt x="6279" y="9985"/>
                    </a:moveTo>
                    <a:lnTo>
                      <a:pt x="6405" y="10733"/>
                    </a:lnTo>
                    <a:lnTo>
                      <a:pt x="6308" y="10751"/>
                    </a:lnTo>
                    <a:lnTo>
                      <a:pt x="6175" y="10002"/>
                    </a:lnTo>
                    <a:close/>
                    <a:moveTo>
                      <a:pt x="4558" y="835"/>
                    </a:moveTo>
                    <a:lnTo>
                      <a:pt x="4432" y="87"/>
                    </a:lnTo>
                    <a:lnTo>
                      <a:pt x="4529" y="64"/>
                    </a:lnTo>
                    <a:lnTo>
                      <a:pt x="4662" y="812"/>
                    </a:lnTo>
                    <a:close/>
                    <a:moveTo>
                      <a:pt x="6676" y="9887"/>
                    </a:moveTo>
                    <a:lnTo>
                      <a:pt x="6866" y="10624"/>
                    </a:lnTo>
                    <a:lnTo>
                      <a:pt x="6768" y="10653"/>
                    </a:lnTo>
                    <a:lnTo>
                      <a:pt x="6572" y="9916"/>
                    </a:lnTo>
                    <a:close/>
                    <a:moveTo>
                      <a:pt x="4161" y="927"/>
                    </a:moveTo>
                    <a:lnTo>
                      <a:pt x="3971" y="191"/>
                    </a:lnTo>
                    <a:lnTo>
                      <a:pt x="4069" y="162"/>
                    </a:lnTo>
                    <a:lnTo>
                      <a:pt x="4265" y="898"/>
                    </a:lnTo>
                    <a:close/>
                    <a:moveTo>
                      <a:pt x="7056" y="9767"/>
                    </a:moveTo>
                    <a:lnTo>
                      <a:pt x="7315" y="10480"/>
                    </a:lnTo>
                    <a:lnTo>
                      <a:pt x="7211" y="10515"/>
                    </a:lnTo>
                    <a:lnTo>
                      <a:pt x="6952" y="9801"/>
                    </a:lnTo>
                    <a:close/>
                    <a:moveTo>
                      <a:pt x="3775" y="1054"/>
                    </a:moveTo>
                    <a:lnTo>
                      <a:pt x="3517" y="346"/>
                    </a:lnTo>
                    <a:lnTo>
                      <a:pt x="3614" y="306"/>
                    </a:lnTo>
                    <a:lnTo>
                      <a:pt x="3873" y="1019"/>
                    </a:lnTo>
                    <a:close/>
                    <a:moveTo>
                      <a:pt x="7430" y="9605"/>
                    </a:moveTo>
                    <a:lnTo>
                      <a:pt x="7752" y="10302"/>
                    </a:lnTo>
                    <a:lnTo>
                      <a:pt x="7660" y="10342"/>
                    </a:lnTo>
                    <a:lnTo>
                      <a:pt x="7338" y="9651"/>
                    </a:lnTo>
                    <a:close/>
                    <a:moveTo>
                      <a:pt x="3401" y="1215"/>
                    </a:moveTo>
                    <a:lnTo>
                      <a:pt x="3079" y="524"/>
                    </a:lnTo>
                    <a:lnTo>
                      <a:pt x="3171" y="478"/>
                    </a:lnTo>
                    <a:lnTo>
                      <a:pt x="3493" y="1169"/>
                    </a:lnTo>
                    <a:close/>
                    <a:moveTo>
                      <a:pt x="7787" y="9416"/>
                    </a:moveTo>
                    <a:lnTo>
                      <a:pt x="8172" y="10077"/>
                    </a:lnTo>
                    <a:lnTo>
                      <a:pt x="8086" y="10123"/>
                    </a:lnTo>
                    <a:lnTo>
                      <a:pt x="7700" y="9462"/>
                    </a:lnTo>
                    <a:close/>
                    <a:moveTo>
                      <a:pt x="3039" y="1411"/>
                    </a:moveTo>
                    <a:lnTo>
                      <a:pt x="2659" y="749"/>
                    </a:lnTo>
                    <a:lnTo>
                      <a:pt x="2745" y="697"/>
                    </a:lnTo>
                    <a:lnTo>
                      <a:pt x="3125" y="1359"/>
                    </a:lnTo>
                    <a:close/>
                    <a:moveTo>
                      <a:pt x="8126" y="9191"/>
                    </a:moveTo>
                    <a:lnTo>
                      <a:pt x="8563" y="9818"/>
                    </a:lnTo>
                    <a:lnTo>
                      <a:pt x="8477" y="9876"/>
                    </a:lnTo>
                    <a:lnTo>
                      <a:pt x="8040" y="9249"/>
                    </a:lnTo>
                    <a:close/>
                    <a:moveTo>
                      <a:pt x="2699" y="1629"/>
                    </a:moveTo>
                    <a:lnTo>
                      <a:pt x="2262" y="1008"/>
                    </a:lnTo>
                    <a:lnTo>
                      <a:pt x="2348" y="950"/>
                    </a:lnTo>
                    <a:lnTo>
                      <a:pt x="2791" y="1572"/>
                    </a:lnTo>
                    <a:close/>
                    <a:moveTo>
                      <a:pt x="8448" y="8938"/>
                    </a:moveTo>
                    <a:lnTo>
                      <a:pt x="8938" y="9525"/>
                    </a:lnTo>
                    <a:lnTo>
                      <a:pt x="8863" y="9588"/>
                    </a:lnTo>
                    <a:lnTo>
                      <a:pt x="8374" y="9007"/>
                    </a:lnTo>
                    <a:close/>
                    <a:moveTo>
                      <a:pt x="2389" y="1877"/>
                    </a:moveTo>
                    <a:lnTo>
                      <a:pt x="1899" y="1295"/>
                    </a:lnTo>
                    <a:lnTo>
                      <a:pt x="1974" y="1226"/>
                    </a:lnTo>
                    <a:lnTo>
                      <a:pt x="2463" y="1813"/>
                    </a:lnTo>
                    <a:close/>
                    <a:moveTo>
                      <a:pt x="8748" y="8667"/>
                    </a:moveTo>
                    <a:lnTo>
                      <a:pt x="9283" y="9208"/>
                    </a:lnTo>
                    <a:lnTo>
                      <a:pt x="9214" y="9277"/>
                    </a:lnTo>
                    <a:lnTo>
                      <a:pt x="8673" y="8736"/>
                    </a:lnTo>
                    <a:close/>
                    <a:moveTo>
                      <a:pt x="2089" y="2159"/>
                    </a:moveTo>
                    <a:lnTo>
                      <a:pt x="1548" y="1618"/>
                    </a:lnTo>
                    <a:lnTo>
                      <a:pt x="1623" y="1543"/>
                    </a:lnTo>
                    <a:lnTo>
                      <a:pt x="2164" y="2084"/>
                    </a:lnTo>
                    <a:close/>
                    <a:moveTo>
                      <a:pt x="9012" y="8362"/>
                    </a:moveTo>
                    <a:lnTo>
                      <a:pt x="9594" y="8852"/>
                    </a:lnTo>
                    <a:lnTo>
                      <a:pt x="9530" y="8932"/>
                    </a:lnTo>
                    <a:lnTo>
                      <a:pt x="8949" y="8443"/>
                    </a:lnTo>
                    <a:close/>
                    <a:moveTo>
                      <a:pt x="1819" y="2458"/>
                    </a:moveTo>
                    <a:lnTo>
                      <a:pt x="1238" y="1969"/>
                    </a:lnTo>
                    <a:lnTo>
                      <a:pt x="1301" y="1888"/>
                    </a:lnTo>
                    <a:lnTo>
                      <a:pt x="1882" y="2377"/>
                    </a:lnTo>
                    <a:close/>
                    <a:moveTo>
                      <a:pt x="9254" y="8034"/>
                    </a:moveTo>
                    <a:lnTo>
                      <a:pt x="9881" y="8472"/>
                    </a:lnTo>
                    <a:lnTo>
                      <a:pt x="9824" y="8558"/>
                    </a:lnTo>
                    <a:lnTo>
                      <a:pt x="9197" y="8121"/>
                    </a:lnTo>
                    <a:close/>
                    <a:moveTo>
                      <a:pt x="1571" y="2780"/>
                    </a:moveTo>
                    <a:lnTo>
                      <a:pt x="950" y="2343"/>
                    </a:lnTo>
                    <a:lnTo>
                      <a:pt x="1007" y="2257"/>
                    </a:lnTo>
                    <a:lnTo>
                      <a:pt x="1629" y="2694"/>
                    </a:lnTo>
                    <a:close/>
                    <a:moveTo>
                      <a:pt x="9473" y="7695"/>
                    </a:moveTo>
                    <a:lnTo>
                      <a:pt x="10135" y="8075"/>
                    </a:lnTo>
                    <a:lnTo>
                      <a:pt x="10083" y="8161"/>
                    </a:lnTo>
                    <a:lnTo>
                      <a:pt x="9421" y="7781"/>
                    </a:lnTo>
                    <a:close/>
                    <a:moveTo>
                      <a:pt x="1358" y="3125"/>
                    </a:moveTo>
                    <a:lnTo>
                      <a:pt x="697" y="2746"/>
                    </a:lnTo>
                    <a:lnTo>
                      <a:pt x="748" y="2659"/>
                    </a:lnTo>
                    <a:lnTo>
                      <a:pt x="1410" y="3039"/>
                    </a:lnTo>
                    <a:close/>
                    <a:moveTo>
                      <a:pt x="9611" y="7424"/>
                    </a:moveTo>
                    <a:lnTo>
                      <a:pt x="9651" y="7327"/>
                    </a:lnTo>
                    <a:lnTo>
                      <a:pt x="10342" y="7655"/>
                    </a:lnTo>
                    <a:lnTo>
                      <a:pt x="10296" y="7747"/>
                    </a:lnTo>
                    <a:close/>
                    <a:moveTo>
                      <a:pt x="1220" y="3396"/>
                    </a:moveTo>
                    <a:lnTo>
                      <a:pt x="1180" y="3488"/>
                    </a:lnTo>
                    <a:lnTo>
                      <a:pt x="489" y="3166"/>
                    </a:lnTo>
                    <a:lnTo>
                      <a:pt x="530" y="3068"/>
                    </a:lnTo>
                    <a:close/>
                    <a:moveTo>
                      <a:pt x="9772" y="7050"/>
                    </a:moveTo>
                    <a:lnTo>
                      <a:pt x="9812" y="6947"/>
                    </a:lnTo>
                    <a:lnTo>
                      <a:pt x="10520" y="7206"/>
                    </a:lnTo>
                    <a:lnTo>
                      <a:pt x="10486" y="7309"/>
                    </a:lnTo>
                    <a:close/>
                    <a:moveTo>
                      <a:pt x="1065" y="3770"/>
                    </a:moveTo>
                    <a:lnTo>
                      <a:pt x="1025" y="3868"/>
                    </a:lnTo>
                    <a:lnTo>
                      <a:pt x="311" y="3609"/>
                    </a:lnTo>
                    <a:lnTo>
                      <a:pt x="351" y="3511"/>
                    </a:lnTo>
                    <a:close/>
                    <a:moveTo>
                      <a:pt x="9899" y="6665"/>
                    </a:moveTo>
                    <a:lnTo>
                      <a:pt x="9927" y="6567"/>
                    </a:lnTo>
                    <a:lnTo>
                      <a:pt x="10658" y="6763"/>
                    </a:lnTo>
                    <a:lnTo>
                      <a:pt x="10629" y="6860"/>
                    </a:lnTo>
                    <a:close/>
                    <a:moveTo>
                      <a:pt x="933" y="4156"/>
                    </a:moveTo>
                    <a:lnTo>
                      <a:pt x="904" y="4259"/>
                    </a:lnTo>
                    <a:lnTo>
                      <a:pt x="167" y="4064"/>
                    </a:lnTo>
                    <a:lnTo>
                      <a:pt x="202" y="3960"/>
                    </a:lnTo>
                    <a:close/>
                    <a:moveTo>
                      <a:pt x="9991" y="6273"/>
                    </a:moveTo>
                    <a:lnTo>
                      <a:pt x="10014" y="6170"/>
                    </a:lnTo>
                    <a:lnTo>
                      <a:pt x="10762" y="6302"/>
                    </a:lnTo>
                    <a:lnTo>
                      <a:pt x="10739" y="6400"/>
                    </a:lnTo>
                    <a:close/>
                    <a:moveTo>
                      <a:pt x="841" y="4553"/>
                    </a:moveTo>
                    <a:lnTo>
                      <a:pt x="818" y="4651"/>
                    </a:lnTo>
                    <a:lnTo>
                      <a:pt x="69" y="4524"/>
                    </a:lnTo>
                    <a:lnTo>
                      <a:pt x="92" y="4420"/>
                    </a:lnTo>
                    <a:close/>
                    <a:moveTo>
                      <a:pt x="10048" y="5871"/>
                    </a:moveTo>
                    <a:lnTo>
                      <a:pt x="10054" y="5767"/>
                    </a:lnTo>
                    <a:lnTo>
                      <a:pt x="10808" y="5830"/>
                    </a:lnTo>
                    <a:lnTo>
                      <a:pt x="10802" y="5934"/>
                    </a:lnTo>
                    <a:close/>
                    <a:moveTo>
                      <a:pt x="783" y="4956"/>
                    </a:moveTo>
                    <a:lnTo>
                      <a:pt x="777" y="5053"/>
                    </a:lnTo>
                    <a:lnTo>
                      <a:pt x="18" y="4990"/>
                    </a:lnTo>
                    <a:lnTo>
                      <a:pt x="29" y="48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9"/>
              <p:cNvSpPr/>
              <p:nvPr/>
            </p:nvSpPr>
            <p:spPr>
              <a:xfrm>
                <a:off x="5824825" y="2060089"/>
                <a:ext cx="585145" cy="5381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8760" extrusionOk="0">
                    <a:moveTo>
                      <a:pt x="8765" y="0"/>
                    </a:moveTo>
                    <a:lnTo>
                      <a:pt x="754" y="0"/>
                    </a:lnTo>
                    <a:cubicBezTo>
                      <a:pt x="340" y="0"/>
                      <a:pt x="0" y="340"/>
                      <a:pt x="0" y="754"/>
                    </a:cubicBezTo>
                    <a:lnTo>
                      <a:pt x="0" y="6371"/>
                    </a:lnTo>
                    <a:cubicBezTo>
                      <a:pt x="0" y="6791"/>
                      <a:pt x="340" y="7131"/>
                      <a:pt x="754" y="7131"/>
                    </a:cubicBezTo>
                    <a:lnTo>
                      <a:pt x="4835" y="7131"/>
                    </a:lnTo>
                    <a:cubicBezTo>
                      <a:pt x="5301" y="7131"/>
                      <a:pt x="5755" y="7263"/>
                      <a:pt x="6147" y="7516"/>
                    </a:cubicBezTo>
                    <a:lnTo>
                      <a:pt x="7879" y="8661"/>
                    </a:lnTo>
                    <a:cubicBezTo>
                      <a:pt x="8028" y="8759"/>
                      <a:pt x="8224" y="8621"/>
                      <a:pt x="8190" y="8448"/>
                    </a:cubicBezTo>
                    <a:lnTo>
                      <a:pt x="7948" y="7372"/>
                    </a:lnTo>
                    <a:cubicBezTo>
                      <a:pt x="7919" y="7251"/>
                      <a:pt x="8017" y="7131"/>
                      <a:pt x="8144" y="7131"/>
                    </a:cubicBezTo>
                    <a:lnTo>
                      <a:pt x="8754" y="7131"/>
                    </a:lnTo>
                    <a:cubicBezTo>
                      <a:pt x="9174" y="7131"/>
                      <a:pt x="9513" y="6791"/>
                      <a:pt x="9513" y="6371"/>
                    </a:cubicBezTo>
                    <a:lnTo>
                      <a:pt x="9513" y="754"/>
                    </a:lnTo>
                    <a:cubicBezTo>
                      <a:pt x="9525" y="340"/>
                      <a:pt x="9185" y="0"/>
                      <a:pt x="8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9"/>
              <p:cNvSpPr/>
              <p:nvPr/>
            </p:nvSpPr>
            <p:spPr>
              <a:xfrm>
                <a:off x="5922074" y="2214900"/>
                <a:ext cx="204755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64" extrusionOk="0">
                    <a:moveTo>
                      <a:pt x="0" y="1"/>
                    </a:moveTo>
                    <a:lnTo>
                      <a:pt x="3332" y="1"/>
                    </a:lnTo>
                    <a:lnTo>
                      <a:pt x="3332" y="364"/>
                    </a:lnTo>
                    <a:lnTo>
                      <a:pt x="0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9"/>
              <p:cNvSpPr/>
              <p:nvPr/>
            </p:nvSpPr>
            <p:spPr>
              <a:xfrm>
                <a:off x="6144770" y="2214900"/>
                <a:ext cx="1680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364" extrusionOk="0">
                    <a:moveTo>
                      <a:pt x="1" y="1"/>
                    </a:moveTo>
                    <a:lnTo>
                      <a:pt x="2734" y="1"/>
                    </a:lnTo>
                    <a:lnTo>
                      <a:pt x="2734" y="364"/>
                    </a:lnTo>
                    <a:lnTo>
                      <a:pt x="1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9"/>
              <p:cNvSpPr/>
              <p:nvPr/>
            </p:nvSpPr>
            <p:spPr>
              <a:xfrm>
                <a:off x="5922074" y="2276455"/>
                <a:ext cx="132264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63" extrusionOk="0">
                    <a:moveTo>
                      <a:pt x="0" y="0"/>
                    </a:moveTo>
                    <a:lnTo>
                      <a:pt x="2152" y="0"/>
                    </a:lnTo>
                    <a:lnTo>
                      <a:pt x="21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9"/>
              <p:cNvSpPr/>
              <p:nvPr/>
            </p:nvSpPr>
            <p:spPr>
              <a:xfrm>
                <a:off x="6066319" y="2276455"/>
                <a:ext cx="1661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363" extrusionOk="0">
                    <a:moveTo>
                      <a:pt x="0" y="0"/>
                    </a:moveTo>
                    <a:lnTo>
                      <a:pt x="2705" y="0"/>
                    </a:lnTo>
                    <a:lnTo>
                      <a:pt x="2705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9"/>
              <p:cNvSpPr/>
              <p:nvPr/>
            </p:nvSpPr>
            <p:spPr>
              <a:xfrm>
                <a:off x="6252954" y="2276455"/>
                <a:ext cx="59467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63" extrusionOk="0">
                    <a:moveTo>
                      <a:pt x="1" y="0"/>
                    </a:moveTo>
                    <a:lnTo>
                      <a:pt x="967" y="0"/>
                    </a:lnTo>
                    <a:lnTo>
                      <a:pt x="967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5922074" y="2337950"/>
                <a:ext cx="101486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364" extrusionOk="0">
                    <a:moveTo>
                      <a:pt x="0" y="1"/>
                    </a:moveTo>
                    <a:lnTo>
                      <a:pt x="1652" y="1"/>
                    </a:lnTo>
                    <a:lnTo>
                      <a:pt x="16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9"/>
              <p:cNvSpPr/>
              <p:nvPr/>
            </p:nvSpPr>
            <p:spPr>
              <a:xfrm>
                <a:off x="6032347" y="2337950"/>
                <a:ext cx="831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64" extrusionOk="0">
                    <a:moveTo>
                      <a:pt x="1" y="1"/>
                    </a:moveTo>
                    <a:lnTo>
                      <a:pt x="1353" y="1"/>
                    </a:lnTo>
                    <a:lnTo>
                      <a:pt x="1353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9"/>
              <p:cNvSpPr/>
              <p:nvPr/>
            </p:nvSpPr>
            <p:spPr>
              <a:xfrm>
                <a:off x="7584704" y="2233329"/>
                <a:ext cx="925296" cy="2033231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33097" extrusionOk="0">
                    <a:moveTo>
                      <a:pt x="14434" y="12"/>
                    </a:moveTo>
                    <a:cubicBezTo>
                      <a:pt x="14532" y="0"/>
                      <a:pt x="14618" y="12"/>
                      <a:pt x="14693" y="52"/>
                    </a:cubicBezTo>
                    <a:cubicBezTo>
                      <a:pt x="14774" y="87"/>
                      <a:pt x="14837" y="144"/>
                      <a:pt x="14894" y="213"/>
                    </a:cubicBezTo>
                    <a:cubicBezTo>
                      <a:pt x="14952" y="288"/>
                      <a:pt x="14998" y="380"/>
                      <a:pt x="15027" y="489"/>
                    </a:cubicBezTo>
                    <a:cubicBezTo>
                      <a:pt x="15056" y="587"/>
                      <a:pt x="15061" y="714"/>
                      <a:pt x="15056" y="835"/>
                    </a:cubicBezTo>
                    <a:lnTo>
                      <a:pt x="13145" y="32198"/>
                    </a:lnTo>
                    <a:cubicBezTo>
                      <a:pt x="13139" y="32342"/>
                      <a:pt x="13110" y="32469"/>
                      <a:pt x="13070" y="32584"/>
                    </a:cubicBezTo>
                    <a:cubicBezTo>
                      <a:pt x="13024" y="32699"/>
                      <a:pt x="12967" y="32803"/>
                      <a:pt x="12898" y="32883"/>
                    </a:cubicBezTo>
                    <a:cubicBezTo>
                      <a:pt x="12823" y="32958"/>
                      <a:pt x="12748" y="33016"/>
                      <a:pt x="12662" y="33056"/>
                    </a:cubicBezTo>
                    <a:cubicBezTo>
                      <a:pt x="12570" y="33090"/>
                      <a:pt x="12477" y="33096"/>
                      <a:pt x="12380" y="33085"/>
                    </a:cubicBezTo>
                    <a:lnTo>
                      <a:pt x="496" y="30771"/>
                    </a:lnTo>
                    <a:cubicBezTo>
                      <a:pt x="415" y="30760"/>
                      <a:pt x="341" y="30714"/>
                      <a:pt x="277" y="30656"/>
                    </a:cubicBezTo>
                    <a:cubicBezTo>
                      <a:pt x="214" y="30599"/>
                      <a:pt x="156" y="30524"/>
                      <a:pt x="110" y="30426"/>
                    </a:cubicBezTo>
                    <a:cubicBezTo>
                      <a:pt x="70" y="30334"/>
                      <a:pt x="36" y="30230"/>
                      <a:pt x="18" y="30121"/>
                    </a:cubicBezTo>
                    <a:cubicBezTo>
                      <a:pt x="1" y="30000"/>
                      <a:pt x="1" y="29879"/>
                      <a:pt x="7" y="29758"/>
                    </a:cubicBezTo>
                    <a:lnTo>
                      <a:pt x="2337" y="2250"/>
                    </a:lnTo>
                    <a:cubicBezTo>
                      <a:pt x="2343" y="2135"/>
                      <a:pt x="2372" y="2026"/>
                      <a:pt x="2407" y="1928"/>
                    </a:cubicBezTo>
                    <a:cubicBezTo>
                      <a:pt x="2447" y="1825"/>
                      <a:pt x="2493" y="1732"/>
                      <a:pt x="2550" y="1652"/>
                    </a:cubicBezTo>
                    <a:cubicBezTo>
                      <a:pt x="2608" y="1571"/>
                      <a:pt x="2677" y="1508"/>
                      <a:pt x="2746" y="1456"/>
                    </a:cubicBezTo>
                    <a:cubicBezTo>
                      <a:pt x="2821" y="1410"/>
                      <a:pt x="2890" y="1381"/>
                      <a:pt x="2970" y="1376"/>
                    </a:cubicBezTo>
                    <a:lnTo>
                      <a:pt x="5474" y="1076"/>
                    </a:lnTo>
                    <a:cubicBezTo>
                      <a:pt x="5531" y="1071"/>
                      <a:pt x="5589" y="1076"/>
                      <a:pt x="5635" y="1105"/>
                    </a:cubicBezTo>
                    <a:cubicBezTo>
                      <a:pt x="5687" y="1134"/>
                      <a:pt x="5733" y="1168"/>
                      <a:pt x="5767" y="1220"/>
                    </a:cubicBezTo>
                    <a:cubicBezTo>
                      <a:pt x="5802" y="1272"/>
                      <a:pt x="5831" y="1335"/>
                      <a:pt x="5848" y="1410"/>
                    </a:cubicBezTo>
                    <a:cubicBezTo>
                      <a:pt x="5859" y="1479"/>
                      <a:pt x="5865" y="1560"/>
                      <a:pt x="5859" y="1646"/>
                    </a:cubicBezTo>
                    <a:cubicBezTo>
                      <a:pt x="5854" y="1732"/>
                      <a:pt x="5859" y="1813"/>
                      <a:pt x="5877" y="1882"/>
                    </a:cubicBezTo>
                    <a:cubicBezTo>
                      <a:pt x="5888" y="1957"/>
                      <a:pt x="5917" y="2020"/>
                      <a:pt x="5951" y="2072"/>
                    </a:cubicBezTo>
                    <a:cubicBezTo>
                      <a:pt x="5992" y="2124"/>
                      <a:pt x="6032" y="2164"/>
                      <a:pt x="6084" y="2193"/>
                    </a:cubicBezTo>
                    <a:cubicBezTo>
                      <a:pt x="6136" y="2222"/>
                      <a:pt x="6193" y="2227"/>
                      <a:pt x="6251" y="2222"/>
                    </a:cubicBezTo>
                    <a:lnTo>
                      <a:pt x="10498" y="1761"/>
                    </a:lnTo>
                    <a:cubicBezTo>
                      <a:pt x="10567" y="1755"/>
                      <a:pt x="10630" y="1732"/>
                      <a:pt x="10688" y="1692"/>
                    </a:cubicBezTo>
                    <a:cubicBezTo>
                      <a:pt x="10745" y="1652"/>
                      <a:pt x="10803" y="1594"/>
                      <a:pt x="10843" y="1531"/>
                    </a:cubicBezTo>
                    <a:cubicBezTo>
                      <a:pt x="10895" y="1468"/>
                      <a:pt x="10929" y="1393"/>
                      <a:pt x="10958" y="1318"/>
                    </a:cubicBezTo>
                    <a:cubicBezTo>
                      <a:pt x="10987" y="1238"/>
                      <a:pt x="11010" y="1151"/>
                      <a:pt x="11016" y="1059"/>
                    </a:cubicBezTo>
                    <a:cubicBezTo>
                      <a:pt x="11027" y="961"/>
                      <a:pt x="11045" y="875"/>
                      <a:pt x="11073" y="800"/>
                    </a:cubicBezTo>
                    <a:cubicBezTo>
                      <a:pt x="11102" y="720"/>
                      <a:pt x="11148" y="639"/>
                      <a:pt x="11188" y="581"/>
                    </a:cubicBezTo>
                    <a:cubicBezTo>
                      <a:pt x="11240" y="518"/>
                      <a:pt x="11292" y="466"/>
                      <a:pt x="11355" y="426"/>
                    </a:cubicBezTo>
                    <a:cubicBezTo>
                      <a:pt x="11413" y="380"/>
                      <a:pt x="11476" y="357"/>
                      <a:pt x="11551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8377377" y="2203596"/>
                <a:ext cx="244010" cy="2112787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4392" extrusionOk="0">
                    <a:moveTo>
                      <a:pt x="3960" y="1457"/>
                    </a:moveTo>
                    <a:cubicBezTo>
                      <a:pt x="3919" y="835"/>
                      <a:pt x="2935" y="202"/>
                      <a:pt x="2389" y="1"/>
                    </a:cubicBezTo>
                    <a:cubicBezTo>
                      <a:pt x="2786" y="634"/>
                      <a:pt x="2757" y="1434"/>
                      <a:pt x="2711" y="2176"/>
                    </a:cubicBezTo>
                    <a:cubicBezTo>
                      <a:pt x="2020" y="12178"/>
                      <a:pt x="1571" y="22191"/>
                      <a:pt x="915" y="32199"/>
                    </a:cubicBezTo>
                    <a:cubicBezTo>
                      <a:pt x="864" y="33028"/>
                      <a:pt x="725" y="34000"/>
                      <a:pt x="0" y="34392"/>
                    </a:cubicBezTo>
                    <a:cubicBezTo>
                      <a:pt x="553" y="34271"/>
                      <a:pt x="1784" y="33805"/>
                      <a:pt x="2003" y="33269"/>
                    </a:cubicBezTo>
                    <a:cubicBezTo>
                      <a:pt x="2210" y="32746"/>
                      <a:pt x="2245" y="32170"/>
                      <a:pt x="2273" y="31601"/>
                    </a:cubicBezTo>
                    <a:lnTo>
                      <a:pt x="3971" y="1842"/>
                    </a:lnTo>
                    <a:cubicBezTo>
                      <a:pt x="3965" y="1848"/>
                      <a:pt x="3965" y="1589"/>
                      <a:pt x="3960" y="1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7552206" y="2184183"/>
                <a:ext cx="995268" cy="2138220"/>
              </a:xfrm>
              <a:custGeom>
                <a:avLst/>
                <a:gdLst/>
                <a:ahLst/>
                <a:cxnLst/>
                <a:rect l="l" t="t" r="r" b="b"/>
                <a:pathLst>
                  <a:path w="16201" h="34806" extrusionOk="0">
                    <a:moveTo>
                      <a:pt x="15015" y="23"/>
                    </a:moveTo>
                    <a:cubicBezTo>
                      <a:pt x="15188" y="0"/>
                      <a:pt x="15354" y="29"/>
                      <a:pt x="15504" y="92"/>
                    </a:cubicBezTo>
                    <a:cubicBezTo>
                      <a:pt x="15654" y="156"/>
                      <a:pt x="15786" y="265"/>
                      <a:pt x="15884" y="403"/>
                    </a:cubicBezTo>
                    <a:cubicBezTo>
                      <a:pt x="15993" y="541"/>
                      <a:pt x="16074" y="714"/>
                      <a:pt x="16131" y="910"/>
                    </a:cubicBezTo>
                    <a:cubicBezTo>
                      <a:pt x="16183" y="1099"/>
                      <a:pt x="16200" y="1324"/>
                      <a:pt x="16189" y="1560"/>
                    </a:cubicBezTo>
                    <a:lnTo>
                      <a:pt x="14301" y="33114"/>
                    </a:lnTo>
                    <a:cubicBezTo>
                      <a:pt x="14290" y="33378"/>
                      <a:pt x="14232" y="33626"/>
                      <a:pt x="14146" y="33839"/>
                    </a:cubicBezTo>
                    <a:cubicBezTo>
                      <a:pt x="14060" y="34057"/>
                      <a:pt x="13950" y="34242"/>
                      <a:pt x="13812" y="34391"/>
                    </a:cubicBezTo>
                    <a:cubicBezTo>
                      <a:pt x="13686" y="34547"/>
                      <a:pt x="13524" y="34650"/>
                      <a:pt x="13363" y="34719"/>
                    </a:cubicBezTo>
                    <a:cubicBezTo>
                      <a:pt x="13196" y="34782"/>
                      <a:pt x="13018" y="34805"/>
                      <a:pt x="12834" y="34759"/>
                    </a:cubicBezTo>
                    <a:lnTo>
                      <a:pt x="939" y="32360"/>
                    </a:lnTo>
                    <a:cubicBezTo>
                      <a:pt x="789" y="32331"/>
                      <a:pt x="651" y="32250"/>
                      <a:pt x="536" y="32141"/>
                    </a:cubicBezTo>
                    <a:cubicBezTo>
                      <a:pt x="415" y="32026"/>
                      <a:pt x="311" y="31882"/>
                      <a:pt x="225" y="31709"/>
                    </a:cubicBezTo>
                    <a:cubicBezTo>
                      <a:pt x="144" y="31537"/>
                      <a:pt x="81" y="31341"/>
                      <a:pt x="47" y="31128"/>
                    </a:cubicBezTo>
                    <a:cubicBezTo>
                      <a:pt x="12" y="30909"/>
                      <a:pt x="1" y="30691"/>
                      <a:pt x="24" y="30449"/>
                    </a:cubicBezTo>
                    <a:lnTo>
                      <a:pt x="2372" y="3085"/>
                    </a:lnTo>
                    <a:cubicBezTo>
                      <a:pt x="2389" y="2878"/>
                      <a:pt x="2435" y="2676"/>
                      <a:pt x="2498" y="2481"/>
                    </a:cubicBezTo>
                    <a:cubicBezTo>
                      <a:pt x="2561" y="2296"/>
                      <a:pt x="2659" y="2124"/>
                      <a:pt x="2763" y="1974"/>
                    </a:cubicBezTo>
                    <a:cubicBezTo>
                      <a:pt x="2872" y="1819"/>
                      <a:pt x="2987" y="1698"/>
                      <a:pt x="3125" y="1606"/>
                    </a:cubicBezTo>
                    <a:cubicBezTo>
                      <a:pt x="3252" y="1514"/>
                      <a:pt x="3396" y="1456"/>
                      <a:pt x="3540" y="1433"/>
                    </a:cubicBezTo>
                    <a:close/>
                    <a:moveTo>
                      <a:pt x="13680" y="33004"/>
                    </a:moveTo>
                    <a:lnTo>
                      <a:pt x="15585" y="1640"/>
                    </a:lnTo>
                    <a:cubicBezTo>
                      <a:pt x="15590" y="1520"/>
                      <a:pt x="15585" y="1399"/>
                      <a:pt x="15556" y="1295"/>
                    </a:cubicBezTo>
                    <a:cubicBezTo>
                      <a:pt x="15527" y="1197"/>
                      <a:pt x="15481" y="1099"/>
                      <a:pt x="15423" y="1025"/>
                    </a:cubicBezTo>
                    <a:cubicBezTo>
                      <a:pt x="15366" y="950"/>
                      <a:pt x="15303" y="892"/>
                      <a:pt x="15222" y="858"/>
                    </a:cubicBezTo>
                    <a:cubicBezTo>
                      <a:pt x="15147" y="823"/>
                      <a:pt x="15061" y="806"/>
                      <a:pt x="14963" y="823"/>
                    </a:cubicBezTo>
                    <a:lnTo>
                      <a:pt x="12057" y="1169"/>
                    </a:lnTo>
                    <a:cubicBezTo>
                      <a:pt x="11994" y="1174"/>
                      <a:pt x="11930" y="1203"/>
                      <a:pt x="11867" y="1238"/>
                    </a:cubicBezTo>
                    <a:cubicBezTo>
                      <a:pt x="11809" y="1284"/>
                      <a:pt x="11752" y="1330"/>
                      <a:pt x="11700" y="1399"/>
                    </a:cubicBezTo>
                    <a:cubicBezTo>
                      <a:pt x="11648" y="1462"/>
                      <a:pt x="11614" y="1531"/>
                      <a:pt x="11585" y="1612"/>
                    </a:cubicBezTo>
                    <a:cubicBezTo>
                      <a:pt x="11556" y="1692"/>
                      <a:pt x="11533" y="1779"/>
                      <a:pt x="11527" y="1871"/>
                    </a:cubicBezTo>
                    <a:cubicBezTo>
                      <a:pt x="11522" y="1963"/>
                      <a:pt x="11499" y="2049"/>
                      <a:pt x="11470" y="2130"/>
                    </a:cubicBezTo>
                    <a:cubicBezTo>
                      <a:pt x="11441" y="2210"/>
                      <a:pt x="11395" y="2291"/>
                      <a:pt x="11355" y="2348"/>
                    </a:cubicBezTo>
                    <a:cubicBezTo>
                      <a:pt x="11303" y="2412"/>
                      <a:pt x="11251" y="2463"/>
                      <a:pt x="11194" y="2504"/>
                    </a:cubicBezTo>
                    <a:cubicBezTo>
                      <a:pt x="11136" y="2538"/>
                      <a:pt x="11073" y="2567"/>
                      <a:pt x="11010" y="2578"/>
                    </a:cubicBezTo>
                    <a:lnTo>
                      <a:pt x="6757" y="3039"/>
                    </a:lnTo>
                    <a:cubicBezTo>
                      <a:pt x="6699" y="3045"/>
                      <a:pt x="6642" y="3027"/>
                      <a:pt x="6590" y="3010"/>
                    </a:cubicBezTo>
                    <a:cubicBezTo>
                      <a:pt x="6544" y="2981"/>
                      <a:pt x="6498" y="2941"/>
                      <a:pt x="6463" y="2883"/>
                    </a:cubicBezTo>
                    <a:cubicBezTo>
                      <a:pt x="6429" y="2837"/>
                      <a:pt x="6400" y="2768"/>
                      <a:pt x="6383" y="2699"/>
                    </a:cubicBezTo>
                    <a:cubicBezTo>
                      <a:pt x="6371" y="2625"/>
                      <a:pt x="6360" y="2550"/>
                      <a:pt x="6371" y="2463"/>
                    </a:cubicBezTo>
                    <a:cubicBezTo>
                      <a:pt x="6377" y="2377"/>
                      <a:pt x="6371" y="2296"/>
                      <a:pt x="6354" y="2222"/>
                    </a:cubicBezTo>
                    <a:cubicBezTo>
                      <a:pt x="6342" y="2153"/>
                      <a:pt x="6314" y="2089"/>
                      <a:pt x="6273" y="2038"/>
                    </a:cubicBezTo>
                    <a:cubicBezTo>
                      <a:pt x="6239" y="1986"/>
                      <a:pt x="6199" y="1945"/>
                      <a:pt x="6147" y="1922"/>
                    </a:cubicBezTo>
                    <a:cubicBezTo>
                      <a:pt x="6095" y="1894"/>
                      <a:pt x="6037" y="1888"/>
                      <a:pt x="5980" y="1894"/>
                    </a:cubicBezTo>
                    <a:lnTo>
                      <a:pt x="3476" y="2187"/>
                    </a:lnTo>
                    <a:cubicBezTo>
                      <a:pt x="3396" y="2193"/>
                      <a:pt x="3327" y="2233"/>
                      <a:pt x="3252" y="2273"/>
                    </a:cubicBezTo>
                    <a:cubicBezTo>
                      <a:pt x="3183" y="2325"/>
                      <a:pt x="3120" y="2389"/>
                      <a:pt x="3062" y="2469"/>
                    </a:cubicBezTo>
                    <a:cubicBezTo>
                      <a:pt x="3005" y="2550"/>
                      <a:pt x="2953" y="2642"/>
                      <a:pt x="2918" y="2740"/>
                    </a:cubicBezTo>
                    <a:cubicBezTo>
                      <a:pt x="2878" y="2843"/>
                      <a:pt x="2849" y="2953"/>
                      <a:pt x="2843" y="3068"/>
                    </a:cubicBezTo>
                    <a:lnTo>
                      <a:pt x="513" y="30576"/>
                    </a:lnTo>
                    <a:cubicBezTo>
                      <a:pt x="501" y="30697"/>
                      <a:pt x="507" y="30817"/>
                      <a:pt x="530" y="30932"/>
                    </a:cubicBezTo>
                    <a:cubicBezTo>
                      <a:pt x="547" y="31048"/>
                      <a:pt x="576" y="31157"/>
                      <a:pt x="622" y="31243"/>
                    </a:cubicBezTo>
                    <a:cubicBezTo>
                      <a:pt x="662" y="31335"/>
                      <a:pt x="720" y="31416"/>
                      <a:pt x="789" y="31473"/>
                    </a:cubicBezTo>
                    <a:cubicBezTo>
                      <a:pt x="852" y="31531"/>
                      <a:pt x="921" y="31571"/>
                      <a:pt x="1002" y="31589"/>
                    </a:cubicBezTo>
                    <a:lnTo>
                      <a:pt x="12886" y="33896"/>
                    </a:lnTo>
                    <a:cubicBezTo>
                      <a:pt x="12989" y="33919"/>
                      <a:pt x="13081" y="33902"/>
                      <a:pt x="13168" y="33867"/>
                    </a:cubicBezTo>
                    <a:cubicBezTo>
                      <a:pt x="13254" y="33833"/>
                      <a:pt x="13340" y="33775"/>
                      <a:pt x="13404" y="33695"/>
                    </a:cubicBezTo>
                    <a:cubicBezTo>
                      <a:pt x="13478" y="33614"/>
                      <a:pt x="13536" y="33516"/>
                      <a:pt x="13576" y="33401"/>
                    </a:cubicBezTo>
                    <a:cubicBezTo>
                      <a:pt x="13639" y="33269"/>
                      <a:pt x="13668" y="33142"/>
                      <a:pt x="13680" y="330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7565659" y="2256674"/>
                <a:ext cx="657942" cy="1658432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26996" extrusionOk="0">
                    <a:moveTo>
                      <a:pt x="5128" y="0"/>
                    </a:moveTo>
                    <a:lnTo>
                      <a:pt x="4575" y="63"/>
                    </a:lnTo>
                    <a:lnTo>
                      <a:pt x="4575" y="311"/>
                    </a:lnTo>
                    <a:cubicBezTo>
                      <a:pt x="4558" y="230"/>
                      <a:pt x="4541" y="150"/>
                      <a:pt x="4518" y="69"/>
                    </a:cubicBezTo>
                    <a:lnTo>
                      <a:pt x="3793" y="167"/>
                    </a:lnTo>
                    <a:cubicBezTo>
                      <a:pt x="3821" y="276"/>
                      <a:pt x="3850" y="374"/>
                      <a:pt x="3867" y="483"/>
                    </a:cubicBezTo>
                    <a:cubicBezTo>
                      <a:pt x="3660" y="524"/>
                      <a:pt x="3505" y="714"/>
                      <a:pt x="3505" y="927"/>
                    </a:cubicBezTo>
                    <a:lnTo>
                      <a:pt x="3505" y="1105"/>
                    </a:lnTo>
                    <a:cubicBezTo>
                      <a:pt x="3407" y="817"/>
                      <a:pt x="3286" y="541"/>
                      <a:pt x="3142" y="265"/>
                    </a:cubicBezTo>
                    <a:cubicBezTo>
                      <a:pt x="3062" y="294"/>
                      <a:pt x="2987" y="340"/>
                      <a:pt x="2906" y="386"/>
                    </a:cubicBezTo>
                    <a:cubicBezTo>
                      <a:pt x="2774" y="483"/>
                      <a:pt x="2653" y="604"/>
                      <a:pt x="2544" y="754"/>
                    </a:cubicBezTo>
                    <a:cubicBezTo>
                      <a:pt x="2440" y="909"/>
                      <a:pt x="2354" y="1076"/>
                      <a:pt x="2279" y="1266"/>
                    </a:cubicBezTo>
                    <a:cubicBezTo>
                      <a:pt x="2216" y="1456"/>
                      <a:pt x="2164" y="1652"/>
                      <a:pt x="2153" y="1870"/>
                    </a:cubicBezTo>
                    <a:lnTo>
                      <a:pt x="1675" y="7424"/>
                    </a:lnTo>
                    <a:cubicBezTo>
                      <a:pt x="2527" y="6647"/>
                      <a:pt x="3160" y="5720"/>
                      <a:pt x="3493" y="4696"/>
                    </a:cubicBezTo>
                    <a:lnTo>
                      <a:pt x="3493" y="4926"/>
                    </a:lnTo>
                    <a:cubicBezTo>
                      <a:pt x="3493" y="5179"/>
                      <a:pt x="3706" y="5387"/>
                      <a:pt x="3954" y="5387"/>
                    </a:cubicBezTo>
                    <a:lnTo>
                      <a:pt x="4126" y="5387"/>
                    </a:lnTo>
                    <a:cubicBezTo>
                      <a:pt x="3925" y="5962"/>
                      <a:pt x="3447" y="6946"/>
                      <a:pt x="2337" y="7735"/>
                    </a:cubicBezTo>
                    <a:cubicBezTo>
                      <a:pt x="2135" y="7631"/>
                      <a:pt x="1911" y="7539"/>
                      <a:pt x="1675" y="7447"/>
                    </a:cubicBezTo>
                    <a:lnTo>
                      <a:pt x="0" y="26996"/>
                    </a:lnTo>
                    <a:cubicBezTo>
                      <a:pt x="1836" y="24343"/>
                      <a:pt x="3085" y="20372"/>
                      <a:pt x="3919" y="16712"/>
                    </a:cubicBezTo>
                    <a:cubicBezTo>
                      <a:pt x="4339" y="17144"/>
                      <a:pt x="4759" y="17558"/>
                      <a:pt x="5191" y="17949"/>
                    </a:cubicBezTo>
                    <a:cubicBezTo>
                      <a:pt x="6705" y="19322"/>
                      <a:pt x="8203" y="20337"/>
                      <a:pt x="9021" y="20337"/>
                    </a:cubicBezTo>
                    <a:cubicBezTo>
                      <a:pt x="9208" y="20337"/>
                      <a:pt x="9359" y="20284"/>
                      <a:pt x="9467" y="20171"/>
                    </a:cubicBezTo>
                    <a:cubicBezTo>
                      <a:pt x="10710" y="18859"/>
                      <a:pt x="7683" y="12695"/>
                      <a:pt x="5277" y="10393"/>
                    </a:cubicBezTo>
                    <a:cubicBezTo>
                      <a:pt x="5036" y="10163"/>
                      <a:pt x="4788" y="9979"/>
                      <a:pt x="4552" y="9829"/>
                    </a:cubicBezTo>
                    <a:cubicBezTo>
                      <a:pt x="4213" y="9087"/>
                      <a:pt x="3637" y="8460"/>
                      <a:pt x="2912" y="8045"/>
                    </a:cubicBezTo>
                    <a:cubicBezTo>
                      <a:pt x="4092" y="7107"/>
                      <a:pt x="4581" y="5968"/>
                      <a:pt x="4759" y="5387"/>
                    </a:cubicBezTo>
                    <a:lnTo>
                      <a:pt x="5162" y="5387"/>
                    </a:lnTo>
                    <a:cubicBezTo>
                      <a:pt x="5416" y="5387"/>
                      <a:pt x="5623" y="5179"/>
                      <a:pt x="5623" y="4926"/>
                    </a:cubicBezTo>
                    <a:lnTo>
                      <a:pt x="5623" y="938"/>
                    </a:lnTo>
                    <a:cubicBezTo>
                      <a:pt x="5623" y="685"/>
                      <a:pt x="5416" y="478"/>
                      <a:pt x="5162" y="478"/>
                    </a:cubicBezTo>
                    <a:lnTo>
                      <a:pt x="5128" y="478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7516881" y="2637066"/>
                <a:ext cx="627533" cy="824854"/>
              </a:xfrm>
              <a:custGeom>
                <a:avLst/>
                <a:gdLst/>
                <a:ahLst/>
                <a:cxnLst/>
                <a:rect l="l" t="t" r="r" b="b"/>
                <a:pathLst>
                  <a:path w="10215" h="13427" extrusionOk="0">
                    <a:moveTo>
                      <a:pt x="4788" y="2268"/>
                    </a:moveTo>
                    <a:cubicBezTo>
                      <a:pt x="7188" y="4570"/>
                      <a:pt x="10215" y="10733"/>
                      <a:pt x="8972" y="12045"/>
                    </a:cubicBezTo>
                    <a:cubicBezTo>
                      <a:pt x="7654" y="13426"/>
                      <a:pt x="23" y="5899"/>
                      <a:pt x="12" y="3338"/>
                    </a:cubicBezTo>
                    <a:cubicBezTo>
                      <a:pt x="0" y="1917"/>
                      <a:pt x="2429" y="0"/>
                      <a:pt x="4788" y="22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9"/>
              <p:cNvSpPr/>
              <p:nvPr/>
            </p:nvSpPr>
            <p:spPr>
              <a:xfrm>
                <a:off x="7516943" y="2712444"/>
                <a:ext cx="326637" cy="528135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8597" extrusionOk="0">
                    <a:moveTo>
                      <a:pt x="2502" y="1"/>
                    </a:moveTo>
                    <a:cubicBezTo>
                      <a:pt x="1081" y="1"/>
                      <a:pt x="1" y="1166"/>
                      <a:pt x="5" y="2111"/>
                    </a:cubicBezTo>
                    <a:cubicBezTo>
                      <a:pt x="22" y="3532"/>
                      <a:pt x="2376" y="6485"/>
                      <a:pt x="4701" y="8597"/>
                    </a:cubicBezTo>
                    <a:cubicBezTo>
                      <a:pt x="4816" y="8154"/>
                      <a:pt x="4891" y="7710"/>
                      <a:pt x="4937" y="7256"/>
                    </a:cubicBezTo>
                    <a:cubicBezTo>
                      <a:pt x="5132" y="5196"/>
                      <a:pt x="5317" y="3199"/>
                      <a:pt x="4816" y="1069"/>
                    </a:cubicBezTo>
                    <a:lnTo>
                      <a:pt x="4787" y="1041"/>
                    </a:lnTo>
                    <a:cubicBezTo>
                      <a:pt x="4002" y="290"/>
                      <a:pt x="3210" y="1"/>
                      <a:pt x="2502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>
                <a:off x="6575355" y="2597810"/>
                <a:ext cx="1230739" cy="1389419"/>
              </a:xfrm>
              <a:custGeom>
                <a:avLst/>
                <a:gdLst/>
                <a:ahLst/>
                <a:cxnLst/>
                <a:rect l="l" t="t" r="r" b="b"/>
                <a:pathLst>
                  <a:path w="20034" h="22617" extrusionOk="0">
                    <a:moveTo>
                      <a:pt x="10020" y="22617"/>
                    </a:moveTo>
                    <a:cubicBezTo>
                      <a:pt x="4075" y="22617"/>
                      <a:pt x="1399" y="11015"/>
                      <a:pt x="364" y="4426"/>
                    </a:cubicBezTo>
                    <a:cubicBezTo>
                      <a:pt x="1" y="2095"/>
                      <a:pt x="1900" y="0"/>
                      <a:pt x="4386" y="0"/>
                    </a:cubicBezTo>
                    <a:lnTo>
                      <a:pt x="15643" y="0"/>
                    </a:lnTo>
                    <a:cubicBezTo>
                      <a:pt x="18134" y="0"/>
                      <a:pt x="20034" y="2095"/>
                      <a:pt x="19665" y="4426"/>
                    </a:cubicBezTo>
                    <a:cubicBezTo>
                      <a:pt x="18629" y="11015"/>
                      <a:pt x="15959" y="22617"/>
                      <a:pt x="10020" y="22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906665" y="2978940"/>
                <a:ext cx="567821" cy="273313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4449" extrusionOk="0">
                    <a:moveTo>
                      <a:pt x="8287" y="4449"/>
                    </a:moveTo>
                    <a:lnTo>
                      <a:pt x="956" y="4449"/>
                    </a:lnTo>
                    <a:cubicBezTo>
                      <a:pt x="432" y="4449"/>
                      <a:pt x="0" y="4029"/>
                      <a:pt x="0" y="3493"/>
                    </a:cubicBezTo>
                    <a:lnTo>
                      <a:pt x="0" y="955"/>
                    </a:lnTo>
                    <a:cubicBezTo>
                      <a:pt x="0" y="432"/>
                      <a:pt x="426" y="0"/>
                      <a:pt x="956" y="0"/>
                    </a:cubicBezTo>
                    <a:lnTo>
                      <a:pt x="8287" y="0"/>
                    </a:lnTo>
                    <a:cubicBezTo>
                      <a:pt x="8811" y="0"/>
                      <a:pt x="9242" y="420"/>
                      <a:pt x="9242" y="955"/>
                    </a:cubicBezTo>
                    <a:lnTo>
                      <a:pt x="9242" y="3493"/>
                    </a:lnTo>
                    <a:cubicBezTo>
                      <a:pt x="9242" y="4029"/>
                      <a:pt x="8811" y="4449"/>
                      <a:pt x="8287" y="44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904896" y="2934159"/>
                <a:ext cx="567452" cy="141172"/>
              </a:xfrm>
              <a:custGeom>
                <a:avLst/>
                <a:gdLst/>
                <a:ahLst/>
                <a:cxnLst/>
                <a:rect l="l" t="t" r="r" b="b"/>
                <a:pathLst>
                  <a:path w="9237" h="2298" extrusionOk="0">
                    <a:moveTo>
                      <a:pt x="7677" y="1"/>
                    </a:moveTo>
                    <a:lnTo>
                      <a:pt x="1565" y="1"/>
                    </a:lnTo>
                    <a:cubicBezTo>
                      <a:pt x="702" y="1"/>
                      <a:pt x="0" y="697"/>
                      <a:pt x="0" y="1560"/>
                    </a:cubicBezTo>
                    <a:lnTo>
                      <a:pt x="0" y="2297"/>
                    </a:lnTo>
                    <a:cubicBezTo>
                      <a:pt x="0" y="1434"/>
                      <a:pt x="702" y="732"/>
                      <a:pt x="1565" y="732"/>
                    </a:cubicBezTo>
                    <a:lnTo>
                      <a:pt x="7677" y="732"/>
                    </a:lnTo>
                    <a:cubicBezTo>
                      <a:pt x="8540" y="732"/>
                      <a:pt x="9236" y="1434"/>
                      <a:pt x="9236" y="2297"/>
                    </a:cubicBezTo>
                    <a:lnTo>
                      <a:pt x="9236" y="1560"/>
                    </a:lnTo>
                    <a:cubicBezTo>
                      <a:pt x="9236" y="697"/>
                      <a:pt x="8534" y="1"/>
                      <a:pt x="7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6680038" y="2537729"/>
                <a:ext cx="1021745" cy="305872"/>
              </a:xfrm>
              <a:custGeom>
                <a:avLst/>
                <a:gdLst/>
                <a:ahLst/>
                <a:cxnLst/>
                <a:rect l="l" t="t" r="r" b="b"/>
                <a:pathLst>
                  <a:path w="16632" h="4979" extrusionOk="0">
                    <a:moveTo>
                      <a:pt x="16632" y="2492"/>
                    </a:moveTo>
                    <a:cubicBezTo>
                      <a:pt x="16632" y="3862"/>
                      <a:pt x="12908" y="4978"/>
                      <a:pt x="8316" y="4978"/>
                    </a:cubicBezTo>
                    <a:cubicBezTo>
                      <a:pt x="3724" y="4978"/>
                      <a:pt x="0" y="3862"/>
                      <a:pt x="0" y="2492"/>
                    </a:cubicBezTo>
                    <a:cubicBezTo>
                      <a:pt x="0" y="1117"/>
                      <a:pt x="3724" y="0"/>
                      <a:pt x="8316" y="0"/>
                    </a:cubicBezTo>
                    <a:cubicBezTo>
                      <a:pt x="12908" y="0"/>
                      <a:pt x="16632" y="1117"/>
                      <a:pt x="16632" y="24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661976" y="1892869"/>
                <a:ext cx="1057868" cy="846786"/>
              </a:xfrm>
              <a:custGeom>
                <a:avLst/>
                <a:gdLst/>
                <a:ahLst/>
                <a:cxnLst/>
                <a:rect l="l" t="t" r="r" b="b"/>
                <a:pathLst>
                  <a:path w="17220" h="13784" extrusionOk="0">
                    <a:moveTo>
                      <a:pt x="17219" y="6895"/>
                    </a:moveTo>
                    <a:cubicBezTo>
                      <a:pt x="17219" y="10699"/>
                      <a:pt x="13364" y="13783"/>
                      <a:pt x="8610" y="13783"/>
                    </a:cubicBezTo>
                    <a:cubicBezTo>
                      <a:pt x="3851" y="13783"/>
                      <a:pt x="1" y="10699"/>
                      <a:pt x="1" y="6895"/>
                    </a:cubicBezTo>
                    <a:cubicBezTo>
                      <a:pt x="1" y="3085"/>
                      <a:pt x="3851" y="0"/>
                      <a:pt x="8610" y="0"/>
                    </a:cubicBezTo>
                    <a:cubicBezTo>
                      <a:pt x="13364" y="0"/>
                      <a:pt x="17219" y="3085"/>
                      <a:pt x="17219" y="68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754986" y="2078457"/>
                <a:ext cx="871543" cy="563582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9174" extrusionOk="0">
                    <a:moveTo>
                      <a:pt x="2820" y="1"/>
                    </a:moveTo>
                    <a:cubicBezTo>
                      <a:pt x="1266" y="1"/>
                      <a:pt x="0" y="1261"/>
                      <a:pt x="0" y="2820"/>
                    </a:cubicBezTo>
                    <a:lnTo>
                      <a:pt x="0" y="2820"/>
                    </a:lnTo>
                    <a:cubicBezTo>
                      <a:pt x="0" y="5825"/>
                      <a:pt x="3177" y="9174"/>
                      <a:pt x="7096" y="9174"/>
                    </a:cubicBezTo>
                    <a:cubicBezTo>
                      <a:pt x="11015" y="9174"/>
                      <a:pt x="14186" y="5825"/>
                      <a:pt x="14186" y="2820"/>
                    </a:cubicBezTo>
                    <a:lnTo>
                      <a:pt x="14186" y="2820"/>
                    </a:lnTo>
                    <a:cubicBezTo>
                      <a:pt x="14186" y="1267"/>
                      <a:pt x="12932" y="1"/>
                      <a:pt x="11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824959" y="2140320"/>
                <a:ext cx="731907" cy="248617"/>
              </a:xfrm>
              <a:custGeom>
                <a:avLst/>
                <a:gdLst/>
                <a:ahLst/>
                <a:cxnLst/>
                <a:rect l="l" t="t" r="r" b="b"/>
                <a:pathLst>
                  <a:path w="11914" h="4047" extrusionOk="0">
                    <a:moveTo>
                      <a:pt x="9882" y="4046"/>
                    </a:moveTo>
                    <a:lnTo>
                      <a:pt x="2021" y="4046"/>
                    </a:lnTo>
                    <a:cubicBezTo>
                      <a:pt x="904" y="4046"/>
                      <a:pt x="1" y="3137"/>
                      <a:pt x="1" y="2026"/>
                    </a:cubicBezTo>
                    <a:lnTo>
                      <a:pt x="1" y="2026"/>
                    </a:lnTo>
                    <a:cubicBezTo>
                      <a:pt x="1" y="910"/>
                      <a:pt x="904" y="1"/>
                      <a:pt x="2021" y="1"/>
                    </a:cubicBezTo>
                    <a:lnTo>
                      <a:pt x="9882" y="1"/>
                    </a:lnTo>
                    <a:cubicBezTo>
                      <a:pt x="10998" y="1"/>
                      <a:pt x="11908" y="910"/>
                      <a:pt x="11908" y="2026"/>
                    </a:cubicBezTo>
                    <a:lnTo>
                      <a:pt x="11908" y="2026"/>
                    </a:lnTo>
                    <a:cubicBezTo>
                      <a:pt x="11913" y="3137"/>
                      <a:pt x="11004" y="4046"/>
                      <a:pt x="9882" y="40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7105709" y="2445088"/>
                <a:ext cx="170107" cy="6088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991" extrusionOk="0">
                    <a:moveTo>
                      <a:pt x="2032" y="990"/>
                    </a:moveTo>
                    <a:lnTo>
                      <a:pt x="731" y="990"/>
                    </a:lnTo>
                    <a:cubicBezTo>
                      <a:pt x="328" y="990"/>
                      <a:pt x="0" y="662"/>
                      <a:pt x="0" y="259"/>
                    </a:cubicBezTo>
                    <a:lnTo>
                      <a:pt x="0" y="259"/>
                    </a:lnTo>
                    <a:cubicBezTo>
                      <a:pt x="0" y="115"/>
                      <a:pt x="115" y="0"/>
                      <a:pt x="259" y="0"/>
                    </a:cubicBezTo>
                    <a:lnTo>
                      <a:pt x="2509" y="0"/>
                    </a:lnTo>
                    <a:cubicBezTo>
                      <a:pt x="2653" y="0"/>
                      <a:pt x="2768" y="115"/>
                      <a:pt x="2768" y="259"/>
                    </a:cubicBezTo>
                    <a:lnTo>
                      <a:pt x="2768" y="259"/>
                    </a:lnTo>
                    <a:cubicBezTo>
                      <a:pt x="2768" y="668"/>
                      <a:pt x="2446" y="990"/>
                      <a:pt x="2032" y="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6945184" y="2233329"/>
                <a:ext cx="134046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232" extrusionOk="0">
                    <a:moveTo>
                      <a:pt x="1957" y="1232"/>
                    </a:moveTo>
                    <a:lnTo>
                      <a:pt x="213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98" y="0"/>
                      <a:pt x="213" y="0"/>
                    </a:cubicBezTo>
                    <a:lnTo>
                      <a:pt x="1957" y="0"/>
                    </a:lnTo>
                    <a:cubicBezTo>
                      <a:pt x="2078" y="0"/>
                      <a:pt x="2170" y="98"/>
                      <a:pt x="2170" y="213"/>
                    </a:cubicBezTo>
                    <a:lnTo>
                      <a:pt x="2170" y="1013"/>
                    </a:lnTo>
                    <a:cubicBezTo>
                      <a:pt x="2182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302602" y="2233329"/>
                <a:ext cx="133677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232" extrusionOk="0">
                    <a:moveTo>
                      <a:pt x="1957" y="1232"/>
                    </a:moveTo>
                    <a:lnTo>
                      <a:pt x="219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104" y="0"/>
                      <a:pt x="219" y="0"/>
                    </a:cubicBezTo>
                    <a:lnTo>
                      <a:pt x="1957" y="0"/>
                    </a:lnTo>
                    <a:cubicBezTo>
                      <a:pt x="2078" y="0"/>
                      <a:pt x="2176" y="98"/>
                      <a:pt x="2176" y="213"/>
                    </a:cubicBezTo>
                    <a:lnTo>
                      <a:pt x="2176" y="1013"/>
                    </a:lnTo>
                    <a:cubicBezTo>
                      <a:pt x="2176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6768072" y="1921128"/>
                <a:ext cx="902628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4693" h="6176" extrusionOk="0">
                    <a:moveTo>
                      <a:pt x="6791" y="1"/>
                    </a:moveTo>
                    <a:cubicBezTo>
                      <a:pt x="3960" y="1"/>
                      <a:pt x="1474" y="1146"/>
                      <a:pt x="0" y="2878"/>
                    </a:cubicBezTo>
                    <a:cubicBezTo>
                      <a:pt x="1681" y="4524"/>
                      <a:pt x="4501" y="5727"/>
                      <a:pt x="7758" y="5974"/>
                    </a:cubicBezTo>
                    <a:cubicBezTo>
                      <a:pt x="10399" y="6176"/>
                      <a:pt x="12845" y="5710"/>
                      <a:pt x="14692" y="4795"/>
                    </a:cubicBezTo>
                    <a:cubicBezTo>
                      <a:pt x="13726" y="2032"/>
                      <a:pt x="10560" y="1"/>
                      <a:pt x="6791" y="1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7767529" y="1927148"/>
                <a:ext cx="34709" cy="2839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622" extrusionOk="0">
                    <a:moveTo>
                      <a:pt x="282" y="4622"/>
                    </a:moveTo>
                    <a:lnTo>
                      <a:pt x="282" y="4622"/>
                    </a:lnTo>
                    <a:cubicBezTo>
                      <a:pt x="133" y="4622"/>
                      <a:pt x="0" y="4501"/>
                      <a:pt x="0" y="4345"/>
                    </a:cubicBezTo>
                    <a:lnTo>
                      <a:pt x="0" y="277"/>
                    </a:lnTo>
                    <a:cubicBezTo>
                      <a:pt x="0" y="127"/>
                      <a:pt x="121" y="1"/>
                      <a:pt x="282" y="1"/>
                    </a:cubicBezTo>
                    <a:lnTo>
                      <a:pt x="282" y="1"/>
                    </a:lnTo>
                    <a:cubicBezTo>
                      <a:pt x="432" y="1"/>
                      <a:pt x="564" y="121"/>
                      <a:pt x="564" y="277"/>
                    </a:cubicBezTo>
                    <a:lnTo>
                      <a:pt x="564" y="4345"/>
                    </a:lnTo>
                    <a:cubicBezTo>
                      <a:pt x="553" y="4501"/>
                      <a:pt x="432" y="4622"/>
                      <a:pt x="282" y="4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6607178" y="1789600"/>
                <a:ext cx="1167463" cy="435311"/>
              </a:xfrm>
              <a:custGeom>
                <a:avLst/>
                <a:gdLst/>
                <a:ahLst/>
                <a:cxnLst/>
                <a:rect l="l" t="t" r="r" b="b"/>
                <a:pathLst>
                  <a:path w="19004" h="7086" extrusionOk="0">
                    <a:moveTo>
                      <a:pt x="19003" y="7085"/>
                    </a:moveTo>
                    <a:lnTo>
                      <a:pt x="18278" y="7085"/>
                    </a:lnTo>
                    <a:cubicBezTo>
                      <a:pt x="18278" y="3580"/>
                      <a:pt x="14342" y="732"/>
                      <a:pt x="9502" y="732"/>
                    </a:cubicBezTo>
                    <a:cubicBezTo>
                      <a:pt x="4662" y="732"/>
                      <a:pt x="726" y="3580"/>
                      <a:pt x="726" y="7085"/>
                    </a:cubicBezTo>
                    <a:lnTo>
                      <a:pt x="1" y="7085"/>
                    </a:lnTo>
                    <a:cubicBezTo>
                      <a:pt x="1" y="3178"/>
                      <a:pt x="4265" y="1"/>
                      <a:pt x="9502" y="1"/>
                    </a:cubicBezTo>
                    <a:cubicBezTo>
                      <a:pt x="14739" y="1"/>
                      <a:pt x="19003" y="3178"/>
                      <a:pt x="19003" y="7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6542489" y="2166859"/>
                <a:ext cx="130913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915" extrusionOk="0">
                    <a:moveTo>
                      <a:pt x="1848" y="4915"/>
                    </a:moveTo>
                    <a:lnTo>
                      <a:pt x="283" y="4915"/>
                    </a:lnTo>
                    <a:cubicBezTo>
                      <a:pt x="122" y="4915"/>
                      <a:pt x="1" y="4794"/>
                      <a:pt x="1" y="4633"/>
                    </a:cubicBezTo>
                    <a:lnTo>
                      <a:pt x="1" y="282"/>
                    </a:lnTo>
                    <a:cubicBezTo>
                      <a:pt x="1" y="127"/>
                      <a:pt x="122" y="0"/>
                      <a:pt x="283" y="0"/>
                    </a:cubicBezTo>
                    <a:lnTo>
                      <a:pt x="1848" y="0"/>
                    </a:lnTo>
                    <a:cubicBezTo>
                      <a:pt x="2009" y="0"/>
                      <a:pt x="2130" y="127"/>
                      <a:pt x="2130" y="282"/>
                    </a:cubicBezTo>
                    <a:lnTo>
                      <a:pt x="2130" y="4633"/>
                    </a:lnTo>
                    <a:cubicBezTo>
                      <a:pt x="2130" y="4788"/>
                      <a:pt x="2003" y="4915"/>
                      <a:pt x="1848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9"/>
              <p:cNvSpPr/>
              <p:nvPr/>
            </p:nvSpPr>
            <p:spPr>
              <a:xfrm>
                <a:off x="7701427" y="2166859"/>
                <a:ext cx="130851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4915" extrusionOk="0">
                    <a:moveTo>
                      <a:pt x="1847" y="4915"/>
                    </a:moveTo>
                    <a:lnTo>
                      <a:pt x="276" y="4915"/>
                    </a:lnTo>
                    <a:cubicBezTo>
                      <a:pt x="121" y="4915"/>
                      <a:pt x="0" y="4794"/>
                      <a:pt x="0" y="4633"/>
                    </a:cubicBezTo>
                    <a:lnTo>
                      <a:pt x="0" y="282"/>
                    </a:lnTo>
                    <a:cubicBezTo>
                      <a:pt x="0" y="127"/>
                      <a:pt x="121" y="0"/>
                      <a:pt x="276" y="0"/>
                    </a:cubicBezTo>
                    <a:lnTo>
                      <a:pt x="1847" y="0"/>
                    </a:lnTo>
                    <a:cubicBezTo>
                      <a:pt x="2003" y="0"/>
                      <a:pt x="2129" y="127"/>
                      <a:pt x="2129" y="282"/>
                    </a:cubicBezTo>
                    <a:lnTo>
                      <a:pt x="2129" y="4633"/>
                    </a:lnTo>
                    <a:cubicBezTo>
                      <a:pt x="2129" y="4788"/>
                      <a:pt x="2003" y="4915"/>
                      <a:pt x="1847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>
                <a:off x="7378964" y="2422481"/>
                <a:ext cx="408403" cy="300159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4886" extrusionOk="0">
                    <a:moveTo>
                      <a:pt x="311" y="4886"/>
                    </a:moveTo>
                    <a:cubicBezTo>
                      <a:pt x="156" y="4886"/>
                      <a:pt x="18" y="4759"/>
                      <a:pt x="12" y="4598"/>
                    </a:cubicBezTo>
                    <a:cubicBezTo>
                      <a:pt x="1" y="4431"/>
                      <a:pt x="133" y="4287"/>
                      <a:pt x="300" y="4282"/>
                    </a:cubicBezTo>
                    <a:cubicBezTo>
                      <a:pt x="5324" y="4011"/>
                      <a:pt x="5986" y="432"/>
                      <a:pt x="6014" y="282"/>
                    </a:cubicBezTo>
                    <a:cubicBezTo>
                      <a:pt x="6043" y="115"/>
                      <a:pt x="6199" y="0"/>
                      <a:pt x="6371" y="29"/>
                    </a:cubicBezTo>
                    <a:cubicBezTo>
                      <a:pt x="6532" y="58"/>
                      <a:pt x="6648" y="207"/>
                      <a:pt x="6619" y="374"/>
                    </a:cubicBezTo>
                    <a:cubicBezTo>
                      <a:pt x="6613" y="414"/>
                      <a:pt x="5871" y="4587"/>
                      <a:pt x="334" y="48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7268998" y="2645175"/>
                <a:ext cx="181472" cy="11745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912" extrusionOk="0">
                    <a:moveTo>
                      <a:pt x="1" y="956"/>
                    </a:moveTo>
                    <a:lnTo>
                      <a:pt x="1" y="956"/>
                    </a:lnTo>
                    <a:cubicBezTo>
                      <a:pt x="1" y="426"/>
                      <a:pt x="433" y="1"/>
                      <a:pt x="956" y="1"/>
                    </a:cubicBezTo>
                    <a:lnTo>
                      <a:pt x="1992" y="1"/>
                    </a:lnTo>
                    <a:cubicBezTo>
                      <a:pt x="2527" y="1"/>
                      <a:pt x="2953" y="432"/>
                      <a:pt x="2953" y="956"/>
                    </a:cubicBezTo>
                    <a:lnTo>
                      <a:pt x="2953" y="956"/>
                    </a:lnTo>
                    <a:cubicBezTo>
                      <a:pt x="2953" y="1491"/>
                      <a:pt x="2522" y="1911"/>
                      <a:pt x="1992" y="1911"/>
                    </a:cubicBezTo>
                    <a:lnTo>
                      <a:pt x="956" y="1911"/>
                    </a:lnTo>
                    <a:cubicBezTo>
                      <a:pt x="427" y="1911"/>
                      <a:pt x="1" y="1480"/>
                      <a:pt x="1" y="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6595567" y="2756491"/>
                <a:ext cx="229450" cy="69443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1304" extrusionOk="0">
                    <a:moveTo>
                      <a:pt x="1593" y="1"/>
                    </a:moveTo>
                    <a:cubicBezTo>
                      <a:pt x="1147" y="1"/>
                      <a:pt x="610" y="462"/>
                      <a:pt x="0" y="1526"/>
                    </a:cubicBezTo>
                    <a:cubicBezTo>
                      <a:pt x="6" y="1636"/>
                      <a:pt x="17" y="1739"/>
                      <a:pt x="35" y="1849"/>
                    </a:cubicBezTo>
                    <a:cubicBezTo>
                      <a:pt x="460" y="4542"/>
                      <a:pt x="1157" y="8064"/>
                      <a:pt x="2239" y="11304"/>
                    </a:cubicBezTo>
                    <a:cubicBezTo>
                      <a:pt x="3194" y="7811"/>
                      <a:pt x="3735" y="2562"/>
                      <a:pt x="2279" y="445"/>
                    </a:cubicBezTo>
                    <a:cubicBezTo>
                      <a:pt x="2084" y="158"/>
                      <a:pt x="1854" y="1"/>
                      <a:pt x="1593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6451997" y="2703168"/>
                <a:ext cx="330998" cy="882846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14371" extrusionOk="0">
                    <a:moveTo>
                      <a:pt x="582" y="3977"/>
                    </a:moveTo>
                    <a:cubicBezTo>
                      <a:pt x="1" y="7522"/>
                      <a:pt x="714" y="14370"/>
                      <a:pt x="2130" y="14364"/>
                    </a:cubicBezTo>
                    <a:cubicBezTo>
                      <a:pt x="3626" y="14347"/>
                      <a:pt x="5387" y="2924"/>
                      <a:pt x="4259" y="1048"/>
                    </a:cubicBezTo>
                    <a:cubicBezTo>
                      <a:pt x="3632" y="0"/>
                      <a:pt x="1157" y="490"/>
                      <a:pt x="582" y="39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6129596" y="4090813"/>
                <a:ext cx="151677" cy="8170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330" extrusionOk="0">
                    <a:moveTo>
                      <a:pt x="391" y="0"/>
                    </a:moveTo>
                    <a:cubicBezTo>
                      <a:pt x="391" y="0"/>
                      <a:pt x="0" y="593"/>
                      <a:pt x="23" y="863"/>
                    </a:cubicBezTo>
                    <a:lnTo>
                      <a:pt x="1025" y="1329"/>
                    </a:lnTo>
                    <a:lnTo>
                      <a:pt x="2250" y="1329"/>
                    </a:lnTo>
                    <a:cubicBezTo>
                      <a:pt x="2250" y="1329"/>
                      <a:pt x="2469" y="961"/>
                      <a:pt x="1767" y="950"/>
                    </a:cubicBezTo>
                    <a:cubicBezTo>
                      <a:pt x="1059" y="932"/>
                      <a:pt x="990" y="271"/>
                      <a:pt x="990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>
                <a:off x="6297861" y="3169136"/>
                <a:ext cx="288548" cy="246467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12" extrusionOk="0">
                    <a:moveTo>
                      <a:pt x="1220" y="714"/>
                    </a:moveTo>
                    <a:cubicBezTo>
                      <a:pt x="1675" y="1376"/>
                      <a:pt x="2320" y="2527"/>
                      <a:pt x="2320" y="2527"/>
                    </a:cubicBezTo>
                    <a:cubicBezTo>
                      <a:pt x="2320" y="2527"/>
                      <a:pt x="3655" y="1226"/>
                      <a:pt x="3712" y="835"/>
                    </a:cubicBezTo>
                    <a:cubicBezTo>
                      <a:pt x="3741" y="679"/>
                      <a:pt x="3741" y="415"/>
                      <a:pt x="3954" y="184"/>
                    </a:cubicBezTo>
                    <a:cubicBezTo>
                      <a:pt x="4058" y="75"/>
                      <a:pt x="4604" y="0"/>
                      <a:pt x="4495" y="138"/>
                    </a:cubicBezTo>
                    <a:cubicBezTo>
                      <a:pt x="4345" y="334"/>
                      <a:pt x="4248" y="547"/>
                      <a:pt x="4201" y="817"/>
                    </a:cubicBezTo>
                    <a:cubicBezTo>
                      <a:pt x="4322" y="771"/>
                      <a:pt x="4524" y="628"/>
                      <a:pt x="4576" y="651"/>
                    </a:cubicBezTo>
                    <a:cubicBezTo>
                      <a:pt x="4696" y="708"/>
                      <a:pt x="4449" y="1053"/>
                      <a:pt x="4173" y="1163"/>
                    </a:cubicBezTo>
                    <a:cubicBezTo>
                      <a:pt x="4069" y="1197"/>
                      <a:pt x="2705" y="3447"/>
                      <a:pt x="2320" y="3712"/>
                    </a:cubicBezTo>
                    <a:cubicBezTo>
                      <a:pt x="1888" y="4011"/>
                      <a:pt x="144" y="1134"/>
                      <a:pt x="144" y="1134"/>
                    </a:cubicBezTo>
                    <a:cubicBezTo>
                      <a:pt x="0" y="817"/>
                      <a:pt x="1077" y="392"/>
                      <a:pt x="1220" y="714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6297861" y="3193156"/>
                <a:ext cx="142523" cy="22281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3627" extrusionOk="0">
                    <a:moveTo>
                      <a:pt x="1220" y="323"/>
                    </a:moveTo>
                    <a:cubicBezTo>
                      <a:pt x="1364" y="530"/>
                      <a:pt x="1525" y="783"/>
                      <a:pt x="1681" y="1042"/>
                    </a:cubicBezTo>
                    <a:cubicBezTo>
                      <a:pt x="1710" y="1267"/>
                      <a:pt x="1853" y="1497"/>
                      <a:pt x="1940" y="1704"/>
                    </a:cubicBezTo>
                    <a:cubicBezTo>
                      <a:pt x="2118" y="2136"/>
                      <a:pt x="1940" y="2475"/>
                      <a:pt x="2320" y="3333"/>
                    </a:cubicBezTo>
                    <a:cubicBezTo>
                      <a:pt x="1888" y="3626"/>
                      <a:pt x="144" y="749"/>
                      <a:pt x="144" y="749"/>
                    </a:cubicBezTo>
                    <a:cubicBezTo>
                      <a:pt x="0" y="426"/>
                      <a:pt x="1077" y="1"/>
                      <a:pt x="1220" y="323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6272428" y="3189839"/>
                <a:ext cx="160216" cy="16316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56" extrusionOk="0">
                    <a:moveTo>
                      <a:pt x="966" y="0"/>
                    </a:moveTo>
                    <a:cubicBezTo>
                      <a:pt x="615" y="0"/>
                      <a:pt x="379" y="266"/>
                      <a:pt x="259" y="515"/>
                    </a:cubicBezTo>
                    <a:cubicBezTo>
                      <a:pt x="0" y="1067"/>
                      <a:pt x="328" y="1499"/>
                      <a:pt x="1209" y="2656"/>
                    </a:cubicBezTo>
                    <a:lnTo>
                      <a:pt x="2607" y="1793"/>
                    </a:lnTo>
                    <a:cubicBezTo>
                      <a:pt x="2607" y="1793"/>
                      <a:pt x="1796" y="291"/>
                      <a:pt x="1306" y="78"/>
                    </a:cubicBezTo>
                    <a:cubicBezTo>
                      <a:pt x="1183" y="24"/>
                      <a:pt x="1069" y="0"/>
                      <a:pt x="966" y="0"/>
                    </a:cubicBezTo>
                    <a:close/>
                  </a:path>
                </a:pathLst>
              </a:custGeom>
              <a:solidFill>
                <a:srgbClr val="6FB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6272428" y="3180071"/>
                <a:ext cx="160216" cy="172932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815" extrusionOk="0">
                    <a:moveTo>
                      <a:pt x="259" y="674"/>
                    </a:moveTo>
                    <a:cubicBezTo>
                      <a:pt x="0" y="1226"/>
                      <a:pt x="328" y="1658"/>
                      <a:pt x="1209" y="2815"/>
                    </a:cubicBezTo>
                    <a:lnTo>
                      <a:pt x="2607" y="1952"/>
                    </a:lnTo>
                    <a:cubicBezTo>
                      <a:pt x="2607" y="1952"/>
                      <a:pt x="1796" y="450"/>
                      <a:pt x="1306" y="237"/>
                    </a:cubicBezTo>
                    <a:cubicBezTo>
                      <a:pt x="765" y="1"/>
                      <a:pt x="414" y="352"/>
                      <a:pt x="259" y="6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6276974" y="3092775"/>
                <a:ext cx="83180" cy="102224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664" extrusionOk="0">
                    <a:moveTo>
                      <a:pt x="1" y="1554"/>
                    </a:moveTo>
                    <a:lnTo>
                      <a:pt x="1186" y="1663"/>
                    </a:lnTo>
                    <a:lnTo>
                      <a:pt x="1353" y="11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6287971" y="3093082"/>
                <a:ext cx="71815" cy="84961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383" extrusionOk="0">
                    <a:moveTo>
                      <a:pt x="150" y="461"/>
                    </a:moveTo>
                    <a:cubicBezTo>
                      <a:pt x="92" y="346"/>
                      <a:pt x="35" y="231"/>
                      <a:pt x="0" y="1"/>
                    </a:cubicBezTo>
                    <a:lnTo>
                      <a:pt x="1169" y="105"/>
                    </a:lnTo>
                    <a:lnTo>
                      <a:pt x="1030" y="1382"/>
                    </a:lnTo>
                    <a:cubicBezTo>
                      <a:pt x="921" y="1290"/>
                      <a:pt x="392" y="939"/>
                      <a:pt x="150" y="46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6261063" y="2990612"/>
                <a:ext cx="180059" cy="17434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838" extrusionOk="0">
                    <a:moveTo>
                      <a:pt x="369" y="1117"/>
                    </a:moveTo>
                    <a:lnTo>
                      <a:pt x="243" y="478"/>
                    </a:lnTo>
                    <a:lnTo>
                      <a:pt x="1612" y="0"/>
                    </a:lnTo>
                    <a:cubicBezTo>
                      <a:pt x="2027" y="368"/>
                      <a:pt x="2930" y="1611"/>
                      <a:pt x="2274" y="2239"/>
                    </a:cubicBezTo>
                    <a:cubicBezTo>
                      <a:pt x="1641" y="2837"/>
                      <a:pt x="611" y="2383"/>
                      <a:pt x="502" y="1813"/>
                    </a:cubicBezTo>
                    <a:lnTo>
                      <a:pt x="490" y="1755"/>
                    </a:lnTo>
                    <a:cubicBezTo>
                      <a:pt x="444" y="1773"/>
                      <a:pt x="398" y="1778"/>
                      <a:pt x="346" y="1773"/>
                    </a:cubicBezTo>
                    <a:cubicBezTo>
                      <a:pt x="151" y="1755"/>
                      <a:pt x="1" y="1600"/>
                      <a:pt x="12" y="1422"/>
                    </a:cubicBezTo>
                    <a:cubicBezTo>
                      <a:pt x="30" y="1255"/>
                      <a:pt x="185" y="1122"/>
                      <a:pt x="369" y="1117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6244107" y="3489078"/>
                <a:ext cx="200516" cy="614878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0009" extrusionOk="0">
                    <a:moveTo>
                      <a:pt x="2447" y="271"/>
                    </a:moveTo>
                    <a:lnTo>
                      <a:pt x="3160" y="4455"/>
                    </a:lnTo>
                    <a:lnTo>
                      <a:pt x="3264" y="10008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6244107" y="3489078"/>
                <a:ext cx="154564" cy="61131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9951" extrusionOk="0">
                    <a:moveTo>
                      <a:pt x="1439" y="196"/>
                    </a:moveTo>
                    <a:lnTo>
                      <a:pt x="2372" y="4397"/>
                    </a:lnTo>
                    <a:lnTo>
                      <a:pt x="2516" y="9950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6139855" y="3523726"/>
                <a:ext cx="208625" cy="59718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721" extrusionOk="0">
                    <a:moveTo>
                      <a:pt x="3395" y="0"/>
                    </a:moveTo>
                    <a:lnTo>
                      <a:pt x="3309" y="4518"/>
                    </a:lnTo>
                    <a:lnTo>
                      <a:pt x="1065" y="9720"/>
                    </a:lnTo>
                    <a:lnTo>
                      <a:pt x="0" y="9289"/>
                    </a:lnTo>
                    <a:lnTo>
                      <a:pt x="1439" y="4052"/>
                    </a:lnTo>
                    <a:lnTo>
                      <a:pt x="1024" y="1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6206264" y="2933664"/>
                <a:ext cx="186386" cy="14215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2314" extrusionOk="0">
                    <a:moveTo>
                      <a:pt x="1549" y="1692"/>
                    </a:moveTo>
                    <a:cubicBezTo>
                      <a:pt x="1612" y="1762"/>
                      <a:pt x="1814" y="1957"/>
                      <a:pt x="1699" y="2285"/>
                    </a:cubicBezTo>
                    <a:lnTo>
                      <a:pt x="1532" y="2314"/>
                    </a:lnTo>
                    <a:cubicBezTo>
                      <a:pt x="1532" y="2314"/>
                      <a:pt x="1227" y="1934"/>
                      <a:pt x="927" y="2251"/>
                    </a:cubicBezTo>
                    <a:cubicBezTo>
                      <a:pt x="312" y="2314"/>
                      <a:pt x="1" y="1238"/>
                      <a:pt x="553" y="1059"/>
                    </a:cubicBezTo>
                    <a:cubicBezTo>
                      <a:pt x="645" y="294"/>
                      <a:pt x="1417" y="1"/>
                      <a:pt x="2165" y="81"/>
                    </a:cubicBezTo>
                    <a:cubicBezTo>
                      <a:pt x="2924" y="156"/>
                      <a:pt x="3034" y="1123"/>
                      <a:pt x="2677" y="1146"/>
                    </a:cubicBezTo>
                    <a:cubicBezTo>
                      <a:pt x="1497" y="1238"/>
                      <a:pt x="1382" y="1318"/>
                      <a:pt x="1549" y="169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6181568" y="3159921"/>
                <a:ext cx="258447" cy="444464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7235" extrusionOk="0">
                    <a:moveTo>
                      <a:pt x="213" y="6987"/>
                    </a:moveTo>
                    <a:cubicBezTo>
                      <a:pt x="673" y="7234"/>
                      <a:pt x="4207" y="6653"/>
                      <a:pt x="4207" y="6653"/>
                    </a:cubicBezTo>
                    <a:cubicBezTo>
                      <a:pt x="4207" y="6653"/>
                      <a:pt x="4000" y="1675"/>
                      <a:pt x="2768" y="288"/>
                    </a:cubicBezTo>
                    <a:cubicBezTo>
                      <a:pt x="2354" y="559"/>
                      <a:pt x="2026" y="283"/>
                      <a:pt x="1611" y="1"/>
                    </a:cubicBezTo>
                    <a:cubicBezTo>
                      <a:pt x="783" y="340"/>
                      <a:pt x="345" y="1048"/>
                      <a:pt x="265" y="1549"/>
                    </a:cubicBezTo>
                    <a:cubicBezTo>
                      <a:pt x="0" y="3102"/>
                      <a:pt x="167" y="5399"/>
                      <a:pt x="213" y="69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6181568" y="3201757"/>
                <a:ext cx="135459" cy="39144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372" extrusionOk="0">
                    <a:moveTo>
                      <a:pt x="1026" y="1"/>
                    </a:moveTo>
                    <a:cubicBezTo>
                      <a:pt x="964" y="1"/>
                      <a:pt x="885" y="127"/>
                      <a:pt x="831" y="127"/>
                    </a:cubicBezTo>
                    <a:cubicBezTo>
                      <a:pt x="822" y="127"/>
                      <a:pt x="813" y="123"/>
                      <a:pt x="806" y="114"/>
                    </a:cubicBezTo>
                    <a:cubicBezTo>
                      <a:pt x="460" y="448"/>
                      <a:pt x="317" y="557"/>
                      <a:pt x="265" y="868"/>
                    </a:cubicBezTo>
                    <a:cubicBezTo>
                      <a:pt x="0" y="2421"/>
                      <a:pt x="167" y="4718"/>
                      <a:pt x="213" y="6306"/>
                    </a:cubicBezTo>
                    <a:cubicBezTo>
                      <a:pt x="295" y="6347"/>
                      <a:pt x="516" y="6372"/>
                      <a:pt x="787" y="6372"/>
                    </a:cubicBezTo>
                    <a:cubicBezTo>
                      <a:pt x="971" y="6372"/>
                      <a:pt x="1179" y="6360"/>
                      <a:pt x="1381" y="6335"/>
                    </a:cubicBezTo>
                    <a:cubicBezTo>
                      <a:pt x="1191" y="5529"/>
                      <a:pt x="1047" y="4269"/>
                      <a:pt x="1209" y="3383"/>
                    </a:cubicBezTo>
                    <a:cubicBezTo>
                      <a:pt x="1399" y="2329"/>
                      <a:pt x="2204" y="804"/>
                      <a:pt x="1053" y="10"/>
                    </a:cubicBezTo>
                    <a:cubicBezTo>
                      <a:pt x="1045" y="4"/>
                      <a:pt x="1036" y="1"/>
                      <a:pt x="1026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6381288" y="4099598"/>
                <a:ext cx="142892" cy="5596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911" extrusionOk="0">
                    <a:moveTo>
                      <a:pt x="81" y="1"/>
                    </a:moveTo>
                    <a:cubicBezTo>
                      <a:pt x="81" y="1"/>
                      <a:pt x="1" y="525"/>
                      <a:pt x="1" y="818"/>
                    </a:cubicBezTo>
                    <a:lnTo>
                      <a:pt x="1244" y="910"/>
                    </a:lnTo>
                    <a:lnTo>
                      <a:pt x="2285" y="784"/>
                    </a:lnTo>
                    <a:cubicBezTo>
                      <a:pt x="2285" y="784"/>
                      <a:pt x="2326" y="329"/>
                      <a:pt x="1727" y="358"/>
                    </a:cubicBezTo>
                    <a:cubicBezTo>
                      <a:pt x="933" y="404"/>
                      <a:pt x="835" y="53"/>
                      <a:pt x="835" y="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128490" y="3271667"/>
                <a:ext cx="11002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76" extrusionOk="0">
                    <a:moveTo>
                      <a:pt x="358" y="5266"/>
                    </a:moveTo>
                    <a:cubicBezTo>
                      <a:pt x="369" y="5208"/>
                      <a:pt x="358" y="5133"/>
                      <a:pt x="346" y="5053"/>
                    </a:cubicBezTo>
                    <a:lnTo>
                      <a:pt x="346" y="5053"/>
                    </a:lnTo>
                    <a:cubicBezTo>
                      <a:pt x="317" y="4909"/>
                      <a:pt x="312" y="4771"/>
                      <a:pt x="312" y="4771"/>
                    </a:cubicBezTo>
                    <a:cubicBezTo>
                      <a:pt x="225" y="4029"/>
                      <a:pt x="1" y="2083"/>
                      <a:pt x="30" y="1767"/>
                    </a:cubicBezTo>
                    <a:cubicBezTo>
                      <a:pt x="47" y="1525"/>
                      <a:pt x="479" y="691"/>
                      <a:pt x="858" y="0"/>
                    </a:cubicBezTo>
                    <a:cubicBezTo>
                      <a:pt x="1163" y="340"/>
                      <a:pt x="1503" y="656"/>
                      <a:pt x="1750" y="1053"/>
                    </a:cubicBezTo>
                    <a:lnTo>
                      <a:pt x="1791" y="1117"/>
                    </a:lnTo>
                    <a:lnTo>
                      <a:pt x="1008" y="2014"/>
                    </a:lnTo>
                    <a:lnTo>
                      <a:pt x="858" y="4995"/>
                    </a:lnTo>
                    <a:cubicBezTo>
                      <a:pt x="870" y="5030"/>
                      <a:pt x="887" y="5064"/>
                      <a:pt x="904" y="5082"/>
                    </a:cubicBezTo>
                    <a:cubicBezTo>
                      <a:pt x="1066" y="5226"/>
                      <a:pt x="1158" y="5496"/>
                      <a:pt x="1163" y="5651"/>
                    </a:cubicBezTo>
                    <a:cubicBezTo>
                      <a:pt x="1163" y="5715"/>
                      <a:pt x="1025" y="5640"/>
                      <a:pt x="985" y="5600"/>
                    </a:cubicBezTo>
                    <a:cubicBezTo>
                      <a:pt x="979" y="5669"/>
                      <a:pt x="1094" y="6002"/>
                      <a:pt x="1094" y="6037"/>
                    </a:cubicBezTo>
                    <a:cubicBezTo>
                      <a:pt x="1089" y="6112"/>
                      <a:pt x="1037" y="6169"/>
                      <a:pt x="968" y="6169"/>
                    </a:cubicBezTo>
                    <a:cubicBezTo>
                      <a:pt x="737" y="6175"/>
                      <a:pt x="461" y="5997"/>
                      <a:pt x="415" y="5864"/>
                    </a:cubicBezTo>
                    <a:cubicBezTo>
                      <a:pt x="375" y="5766"/>
                      <a:pt x="317" y="5536"/>
                      <a:pt x="358" y="5266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6162462" y="3271667"/>
                <a:ext cx="76422" cy="2811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4576" extrusionOk="0">
                    <a:moveTo>
                      <a:pt x="323" y="4575"/>
                    </a:moveTo>
                    <a:cubicBezTo>
                      <a:pt x="288" y="4403"/>
                      <a:pt x="213" y="2895"/>
                      <a:pt x="150" y="2360"/>
                    </a:cubicBezTo>
                    <a:cubicBezTo>
                      <a:pt x="81" y="1784"/>
                      <a:pt x="121" y="1456"/>
                      <a:pt x="144" y="915"/>
                    </a:cubicBezTo>
                    <a:cubicBezTo>
                      <a:pt x="150" y="777"/>
                      <a:pt x="69" y="662"/>
                      <a:pt x="0" y="576"/>
                    </a:cubicBezTo>
                    <a:cubicBezTo>
                      <a:pt x="104" y="380"/>
                      <a:pt x="208" y="190"/>
                      <a:pt x="311" y="0"/>
                    </a:cubicBezTo>
                    <a:cubicBezTo>
                      <a:pt x="616" y="340"/>
                      <a:pt x="956" y="656"/>
                      <a:pt x="1203" y="1053"/>
                    </a:cubicBezTo>
                    <a:lnTo>
                      <a:pt x="1243" y="1117"/>
                    </a:lnTo>
                    <a:lnTo>
                      <a:pt x="461" y="2014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144770" y="3196719"/>
                <a:ext cx="162673" cy="17754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890" extrusionOk="0">
                    <a:moveTo>
                      <a:pt x="1785" y="40"/>
                    </a:moveTo>
                    <a:cubicBezTo>
                      <a:pt x="1129" y="0"/>
                      <a:pt x="824" y="489"/>
                      <a:pt x="1" y="1824"/>
                    </a:cubicBezTo>
                    <a:lnTo>
                      <a:pt x="1405" y="2889"/>
                    </a:lnTo>
                    <a:cubicBezTo>
                      <a:pt x="1405" y="2889"/>
                      <a:pt x="2596" y="1485"/>
                      <a:pt x="2619" y="921"/>
                    </a:cubicBezTo>
                    <a:cubicBezTo>
                      <a:pt x="2648" y="288"/>
                      <a:pt x="2164" y="63"/>
                      <a:pt x="1785" y="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7545817" y="3489078"/>
                <a:ext cx="38364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6176" extrusionOk="0">
                    <a:moveTo>
                      <a:pt x="5157" y="6175"/>
                    </a:moveTo>
                    <a:lnTo>
                      <a:pt x="6245" y="1865"/>
                    </a:lnTo>
                    <a:cubicBezTo>
                      <a:pt x="5221" y="1514"/>
                      <a:pt x="4352" y="858"/>
                      <a:pt x="3724" y="0"/>
                    </a:cubicBezTo>
                    <a:lnTo>
                      <a:pt x="1" y="2406"/>
                    </a:lnTo>
                    <a:cubicBezTo>
                      <a:pt x="1227" y="4184"/>
                      <a:pt x="3040" y="5537"/>
                      <a:pt x="5157" y="6175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7750881" y="2706669"/>
                <a:ext cx="876826" cy="693389"/>
              </a:xfrm>
              <a:custGeom>
                <a:avLst/>
                <a:gdLst/>
                <a:ahLst/>
                <a:cxnLst/>
                <a:rect l="l" t="t" r="r" b="b"/>
                <a:pathLst>
                  <a:path w="14273" h="11287" extrusionOk="0">
                    <a:moveTo>
                      <a:pt x="14273" y="9658"/>
                    </a:moveTo>
                    <a:cubicBezTo>
                      <a:pt x="14273" y="4334"/>
                      <a:pt x="9939" y="1"/>
                      <a:pt x="4610" y="1"/>
                    </a:cubicBezTo>
                    <a:cubicBezTo>
                      <a:pt x="2941" y="1"/>
                      <a:pt x="1365" y="421"/>
                      <a:pt x="1" y="1175"/>
                    </a:cubicBezTo>
                    <a:lnTo>
                      <a:pt x="2308" y="4967"/>
                    </a:lnTo>
                    <a:cubicBezTo>
                      <a:pt x="3005" y="4628"/>
                      <a:pt x="3782" y="4438"/>
                      <a:pt x="4610" y="4438"/>
                    </a:cubicBezTo>
                    <a:cubicBezTo>
                      <a:pt x="7494" y="4438"/>
                      <a:pt x="9830" y="6774"/>
                      <a:pt x="9830" y="9658"/>
                    </a:cubicBezTo>
                    <a:cubicBezTo>
                      <a:pt x="9830" y="9876"/>
                      <a:pt x="9818" y="10083"/>
                      <a:pt x="9795" y="10291"/>
                    </a:cubicBezTo>
                    <a:lnTo>
                      <a:pt x="14135" y="11286"/>
                    </a:lnTo>
                    <a:cubicBezTo>
                      <a:pt x="14221" y="10762"/>
                      <a:pt x="14273" y="10216"/>
                      <a:pt x="14273" y="9658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9"/>
              <p:cNvSpPr/>
              <p:nvPr/>
            </p:nvSpPr>
            <p:spPr>
              <a:xfrm>
                <a:off x="7415025" y="2670608"/>
                <a:ext cx="1263974" cy="1263605"/>
              </a:xfrm>
              <a:custGeom>
                <a:avLst/>
                <a:gdLst/>
                <a:ahLst/>
                <a:cxnLst/>
                <a:rect l="l" t="t" r="r" b="b"/>
                <a:pathLst>
                  <a:path w="20575" h="20569" extrusionOk="0">
                    <a:moveTo>
                      <a:pt x="10285" y="2406"/>
                    </a:moveTo>
                    <a:cubicBezTo>
                      <a:pt x="5859" y="2406"/>
                      <a:pt x="2262" y="6003"/>
                      <a:pt x="2262" y="10429"/>
                    </a:cubicBezTo>
                    <a:cubicBezTo>
                      <a:pt x="2262" y="14848"/>
                      <a:pt x="5859" y="18445"/>
                      <a:pt x="10285" y="18445"/>
                    </a:cubicBezTo>
                    <a:cubicBezTo>
                      <a:pt x="14710" y="18445"/>
                      <a:pt x="18307" y="14848"/>
                      <a:pt x="18307" y="10429"/>
                    </a:cubicBezTo>
                    <a:cubicBezTo>
                      <a:pt x="18307" y="6003"/>
                      <a:pt x="14710" y="2406"/>
                      <a:pt x="10285" y="2406"/>
                    </a:cubicBezTo>
                    <a:close/>
                    <a:moveTo>
                      <a:pt x="10285" y="18347"/>
                    </a:moveTo>
                    <a:cubicBezTo>
                      <a:pt x="5917" y="18347"/>
                      <a:pt x="2366" y="14791"/>
                      <a:pt x="2366" y="10429"/>
                    </a:cubicBezTo>
                    <a:cubicBezTo>
                      <a:pt x="2366" y="6061"/>
                      <a:pt x="5917" y="2504"/>
                      <a:pt x="10285" y="2504"/>
                    </a:cubicBezTo>
                    <a:cubicBezTo>
                      <a:pt x="14652" y="2504"/>
                      <a:pt x="18203" y="6061"/>
                      <a:pt x="18203" y="10429"/>
                    </a:cubicBezTo>
                    <a:cubicBezTo>
                      <a:pt x="18203" y="14791"/>
                      <a:pt x="14652" y="18347"/>
                      <a:pt x="10285" y="18347"/>
                    </a:cubicBezTo>
                    <a:close/>
                    <a:moveTo>
                      <a:pt x="10388" y="1451"/>
                    </a:moveTo>
                    <a:lnTo>
                      <a:pt x="10192" y="1451"/>
                    </a:lnTo>
                    <a:lnTo>
                      <a:pt x="10192" y="1"/>
                    </a:lnTo>
                    <a:lnTo>
                      <a:pt x="10388" y="1"/>
                    </a:lnTo>
                    <a:close/>
                    <a:moveTo>
                      <a:pt x="10187" y="19124"/>
                    </a:moveTo>
                    <a:lnTo>
                      <a:pt x="10377" y="19124"/>
                    </a:lnTo>
                    <a:lnTo>
                      <a:pt x="10377" y="20569"/>
                    </a:lnTo>
                    <a:lnTo>
                      <a:pt x="10187" y="20569"/>
                    </a:lnTo>
                    <a:close/>
                    <a:moveTo>
                      <a:pt x="9416" y="1486"/>
                    </a:moveTo>
                    <a:lnTo>
                      <a:pt x="9283" y="47"/>
                    </a:lnTo>
                    <a:lnTo>
                      <a:pt x="9479" y="30"/>
                    </a:lnTo>
                    <a:lnTo>
                      <a:pt x="9611" y="1468"/>
                    </a:lnTo>
                    <a:close/>
                    <a:moveTo>
                      <a:pt x="11154" y="19078"/>
                    </a:moveTo>
                    <a:lnTo>
                      <a:pt x="11286" y="20517"/>
                    </a:lnTo>
                    <a:lnTo>
                      <a:pt x="11090" y="20534"/>
                    </a:lnTo>
                    <a:lnTo>
                      <a:pt x="10964" y="19095"/>
                    </a:lnTo>
                    <a:close/>
                    <a:moveTo>
                      <a:pt x="8650" y="1601"/>
                    </a:moveTo>
                    <a:lnTo>
                      <a:pt x="8403" y="174"/>
                    </a:lnTo>
                    <a:lnTo>
                      <a:pt x="8593" y="139"/>
                    </a:lnTo>
                    <a:lnTo>
                      <a:pt x="8846" y="1566"/>
                    </a:lnTo>
                    <a:close/>
                    <a:moveTo>
                      <a:pt x="11919" y="18975"/>
                    </a:moveTo>
                    <a:lnTo>
                      <a:pt x="12172" y="20396"/>
                    </a:lnTo>
                    <a:lnTo>
                      <a:pt x="11976" y="20431"/>
                    </a:lnTo>
                    <a:lnTo>
                      <a:pt x="11723" y="19009"/>
                    </a:lnTo>
                    <a:close/>
                    <a:moveTo>
                      <a:pt x="7902" y="1773"/>
                    </a:moveTo>
                    <a:lnTo>
                      <a:pt x="7528" y="375"/>
                    </a:lnTo>
                    <a:lnTo>
                      <a:pt x="7718" y="329"/>
                    </a:lnTo>
                    <a:lnTo>
                      <a:pt x="8092" y="1722"/>
                    </a:lnTo>
                    <a:close/>
                    <a:moveTo>
                      <a:pt x="12667" y="18802"/>
                    </a:moveTo>
                    <a:lnTo>
                      <a:pt x="13041" y="20195"/>
                    </a:lnTo>
                    <a:lnTo>
                      <a:pt x="12851" y="20246"/>
                    </a:lnTo>
                    <a:lnTo>
                      <a:pt x="12477" y="18848"/>
                    </a:lnTo>
                    <a:close/>
                    <a:moveTo>
                      <a:pt x="7171" y="2009"/>
                    </a:moveTo>
                    <a:lnTo>
                      <a:pt x="6676" y="651"/>
                    </a:lnTo>
                    <a:lnTo>
                      <a:pt x="6860" y="588"/>
                    </a:lnTo>
                    <a:lnTo>
                      <a:pt x="7355" y="1946"/>
                    </a:lnTo>
                    <a:close/>
                    <a:moveTo>
                      <a:pt x="13398" y="18555"/>
                    </a:moveTo>
                    <a:lnTo>
                      <a:pt x="13899" y="19913"/>
                    </a:lnTo>
                    <a:lnTo>
                      <a:pt x="13709" y="19982"/>
                    </a:lnTo>
                    <a:lnTo>
                      <a:pt x="13214" y="18618"/>
                    </a:lnTo>
                    <a:close/>
                    <a:moveTo>
                      <a:pt x="6458" y="2314"/>
                    </a:moveTo>
                    <a:lnTo>
                      <a:pt x="5848" y="1002"/>
                    </a:lnTo>
                    <a:lnTo>
                      <a:pt x="6026" y="916"/>
                    </a:lnTo>
                    <a:lnTo>
                      <a:pt x="6636" y="2228"/>
                    </a:lnTo>
                    <a:close/>
                    <a:moveTo>
                      <a:pt x="14112" y="18255"/>
                    </a:moveTo>
                    <a:lnTo>
                      <a:pt x="14722" y="19562"/>
                    </a:lnTo>
                    <a:lnTo>
                      <a:pt x="14543" y="19648"/>
                    </a:lnTo>
                    <a:lnTo>
                      <a:pt x="13933" y="18342"/>
                    </a:lnTo>
                    <a:close/>
                    <a:moveTo>
                      <a:pt x="5784" y="2677"/>
                    </a:moveTo>
                    <a:lnTo>
                      <a:pt x="5065" y="1428"/>
                    </a:lnTo>
                    <a:lnTo>
                      <a:pt x="5238" y="1325"/>
                    </a:lnTo>
                    <a:lnTo>
                      <a:pt x="5957" y="2579"/>
                    </a:lnTo>
                    <a:close/>
                    <a:moveTo>
                      <a:pt x="14791" y="17893"/>
                    </a:moveTo>
                    <a:lnTo>
                      <a:pt x="15510" y="19147"/>
                    </a:lnTo>
                    <a:lnTo>
                      <a:pt x="15332" y="19245"/>
                    </a:lnTo>
                    <a:lnTo>
                      <a:pt x="14612" y="17996"/>
                    </a:lnTo>
                    <a:close/>
                    <a:moveTo>
                      <a:pt x="5134" y="3103"/>
                    </a:moveTo>
                    <a:lnTo>
                      <a:pt x="4305" y="1923"/>
                    </a:lnTo>
                    <a:lnTo>
                      <a:pt x="4466" y="1808"/>
                    </a:lnTo>
                    <a:lnTo>
                      <a:pt x="5295" y="2988"/>
                    </a:lnTo>
                    <a:close/>
                    <a:moveTo>
                      <a:pt x="15435" y="17467"/>
                    </a:moveTo>
                    <a:lnTo>
                      <a:pt x="16264" y="18647"/>
                    </a:lnTo>
                    <a:lnTo>
                      <a:pt x="16103" y="18762"/>
                    </a:lnTo>
                    <a:lnTo>
                      <a:pt x="15280" y="17582"/>
                    </a:lnTo>
                    <a:close/>
                    <a:moveTo>
                      <a:pt x="4530" y="3580"/>
                    </a:moveTo>
                    <a:lnTo>
                      <a:pt x="3603" y="2470"/>
                    </a:lnTo>
                    <a:lnTo>
                      <a:pt x="3753" y="2343"/>
                    </a:lnTo>
                    <a:lnTo>
                      <a:pt x="4679" y="3448"/>
                    </a:lnTo>
                    <a:close/>
                    <a:moveTo>
                      <a:pt x="16039" y="16995"/>
                    </a:moveTo>
                    <a:lnTo>
                      <a:pt x="16966" y="18100"/>
                    </a:lnTo>
                    <a:lnTo>
                      <a:pt x="16816" y="18232"/>
                    </a:lnTo>
                    <a:lnTo>
                      <a:pt x="15890" y="17122"/>
                    </a:lnTo>
                    <a:close/>
                    <a:moveTo>
                      <a:pt x="3960" y="4104"/>
                    </a:moveTo>
                    <a:lnTo>
                      <a:pt x="2941" y="3080"/>
                    </a:lnTo>
                    <a:lnTo>
                      <a:pt x="3080" y="2947"/>
                    </a:lnTo>
                    <a:lnTo>
                      <a:pt x="4098" y="3966"/>
                    </a:lnTo>
                    <a:close/>
                    <a:moveTo>
                      <a:pt x="16609" y="16460"/>
                    </a:moveTo>
                    <a:lnTo>
                      <a:pt x="17628" y="17484"/>
                    </a:lnTo>
                    <a:lnTo>
                      <a:pt x="17495" y="17622"/>
                    </a:lnTo>
                    <a:lnTo>
                      <a:pt x="16471" y="16598"/>
                    </a:lnTo>
                    <a:close/>
                    <a:moveTo>
                      <a:pt x="3454" y="4680"/>
                    </a:moveTo>
                    <a:lnTo>
                      <a:pt x="2343" y="3753"/>
                    </a:lnTo>
                    <a:lnTo>
                      <a:pt x="2475" y="3598"/>
                    </a:lnTo>
                    <a:lnTo>
                      <a:pt x="3580" y="4530"/>
                    </a:lnTo>
                    <a:close/>
                    <a:moveTo>
                      <a:pt x="17121" y="15896"/>
                    </a:moveTo>
                    <a:lnTo>
                      <a:pt x="18226" y="16822"/>
                    </a:lnTo>
                    <a:lnTo>
                      <a:pt x="18100" y="16972"/>
                    </a:lnTo>
                    <a:lnTo>
                      <a:pt x="16989" y="16045"/>
                    </a:lnTo>
                    <a:close/>
                    <a:moveTo>
                      <a:pt x="2993" y="5295"/>
                    </a:moveTo>
                    <a:lnTo>
                      <a:pt x="1808" y="4472"/>
                    </a:lnTo>
                    <a:lnTo>
                      <a:pt x="1923" y="4311"/>
                    </a:lnTo>
                    <a:lnTo>
                      <a:pt x="3103" y="5140"/>
                    </a:lnTo>
                    <a:close/>
                    <a:moveTo>
                      <a:pt x="17582" y="15274"/>
                    </a:moveTo>
                    <a:lnTo>
                      <a:pt x="18761" y="16103"/>
                    </a:lnTo>
                    <a:lnTo>
                      <a:pt x="18646" y="16258"/>
                    </a:lnTo>
                    <a:lnTo>
                      <a:pt x="17467" y="15435"/>
                    </a:lnTo>
                    <a:close/>
                    <a:moveTo>
                      <a:pt x="2579" y="5951"/>
                    </a:moveTo>
                    <a:lnTo>
                      <a:pt x="1330" y="5232"/>
                    </a:lnTo>
                    <a:lnTo>
                      <a:pt x="1428" y="5059"/>
                    </a:lnTo>
                    <a:lnTo>
                      <a:pt x="2682" y="5779"/>
                    </a:lnTo>
                    <a:close/>
                    <a:moveTo>
                      <a:pt x="17990" y="14618"/>
                    </a:moveTo>
                    <a:lnTo>
                      <a:pt x="19239" y="15338"/>
                    </a:lnTo>
                    <a:lnTo>
                      <a:pt x="19141" y="15510"/>
                    </a:lnTo>
                    <a:lnTo>
                      <a:pt x="17887" y="14791"/>
                    </a:lnTo>
                    <a:close/>
                    <a:moveTo>
                      <a:pt x="2234" y="6636"/>
                    </a:moveTo>
                    <a:lnTo>
                      <a:pt x="927" y="6026"/>
                    </a:lnTo>
                    <a:lnTo>
                      <a:pt x="1014" y="5842"/>
                    </a:lnTo>
                    <a:lnTo>
                      <a:pt x="2320" y="6458"/>
                    </a:lnTo>
                    <a:close/>
                    <a:moveTo>
                      <a:pt x="18336" y="13928"/>
                    </a:moveTo>
                    <a:lnTo>
                      <a:pt x="19642" y="14543"/>
                    </a:lnTo>
                    <a:lnTo>
                      <a:pt x="19556" y="14722"/>
                    </a:lnTo>
                    <a:lnTo>
                      <a:pt x="18249" y="14112"/>
                    </a:lnTo>
                    <a:close/>
                    <a:moveTo>
                      <a:pt x="1946" y="7356"/>
                    </a:moveTo>
                    <a:lnTo>
                      <a:pt x="588" y="6861"/>
                    </a:lnTo>
                    <a:lnTo>
                      <a:pt x="651" y="6671"/>
                    </a:lnTo>
                    <a:lnTo>
                      <a:pt x="2015" y="7166"/>
                    </a:lnTo>
                    <a:close/>
                    <a:moveTo>
                      <a:pt x="18623" y="13220"/>
                    </a:moveTo>
                    <a:lnTo>
                      <a:pt x="19981" y="13715"/>
                    </a:lnTo>
                    <a:lnTo>
                      <a:pt x="19918" y="13899"/>
                    </a:lnTo>
                    <a:lnTo>
                      <a:pt x="18560" y="13404"/>
                    </a:lnTo>
                    <a:close/>
                    <a:moveTo>
                      <a:pt x="1727" y="8086"/>
                    </a:moveTo>
                    <a:lnTo>
                      <a:pt x="329" y="7712"/>
                    </a:lnTo>
                    <a:lnTo>
                      <a:pt x="381" y="7528"/>
                    </a:lnTo>
                    <a:lnTo>
                      <a:pt x="1773" y="7902"/>
                    </a:lnTo>
                    <a:close/>
                    <a:moveTo>
                      <a:pt x="18848" y="12477"/>
                    </a:moveTo>
                    <a:lnTo>
                      <a:pt x="20240" y="12851"/>
                    </a:lnTo>
                    <a:lnTo>
                      <a:pt x="20189" y="13036"/>
                    </a:lnTo>
                    <a:lnTo>
                      <a:pt x="18796" y="12662"/>
                    </a:lnTo>
                    <a:close/>
                    <a:moveTo>
                      <a:pt x="1566" y="8846"/>
                    </a:moveTo>
                    <a:lnTo>
                      <a:pt x="145" y="8599"/>
                    </a:lnTo>
                    <a:lnTo>
                      <a:pt x="179" y="8403"/>
                    </a:lnTo>
                    <a:lnTo>
                      <a:pt x="1601" y="8656"/>
                    </a:lnTo>
                    <a:close/>
                    <a:moveTo>
                      <a:pt x="19003" y="11724"/>
                    </a:moveTo>
                    <a:lnTo>
                      <a:pt x="20430" y="11971"/>
                    </a:lnTo>
                    <a:lnTo>
                      <a:pt x="20390" y="12167"/>
                    </a:lnTo>
                    <a:lnTo>
                      <a:pt x="18969" y="11913"/>
                    </a:lnTo>
                    <a:close/>
                    <a:moveTo>
                      <a:pt x="1474" y="9612"/>
                    </a:moveTo>
                    <a:lnTo>
                      <a:pt x="35" y="9485"/>
                    </a:lnTo>
                    <a:lnTo>
                      <a:pt x="47" y="9289"/>
                    </a:lnTo>
                    <a:lnTo>
                      <a:pt x="1485" y="9422"/>
                    </a:lnTo>
                    <a:close/>
                    <a:moveTo>
                      <a:pt x="19095" y="10958"/>
                    </a:moveTo>
                    <a:lnTo>
                      <a:pt x="20534" y="11085"/>
                    </a:lnTo>
                    <a:lnTo>
                      <a:pt x="20522" y="11280"/>
                    </a:lnTo>
                    <a:lnTo>
                      <a:pt x="19084" y="11154"/>
                    </a:lnTo>
                    <a:close/>
                    <a:moveTo>
                      <a:pt x="1445" y="10383"/>
                    </a:moveTo>
                    <a:lnTo>
                      <a:pt x="1" y="10383"/>
                    </a:lnTo>
                    <a:lnTo>
                      <a:pt x="1" y="10187"/>
                    </a:lnTo>
                    <a:lnTo>
                      <a:pt x="1445" y="10187"/>
                    </a:lnTo>
                    <a:close/>
                    <a:moveTo>
                      <a:pt x="20574" y="10187"/>
                    </a:moveTo>
                    <a:lnTo>
                      <a:pt x="20574" y="10383"/>
                    </a:lnTo>
                    <a:lnTo>
                      <a:pt x="19124" y="10383"/>
                    </a:lnTo>
                    <a:lnTo>
                      <a:pt x="19124" y="10187"/>
                    </a:lnTo>
                    <a:close/>
                    <a:moveTo>
                      <a:pt x="1485" y="11154"/>
                    </a:moveTo>
                    <a:lnTo>
                      <a:pt x="47" y="11280"/>
                    </a:lnTo>
                    <a:lnTo>
                      <a:pt x="35" y="11085"/>
                    </a:lnTo>
                    <a:lnTo>
                      <a:pt x="1474" y="10958"/>
                    </a:lnTo>
                    <a:close/>
                    <a:moveTo>
                      <a:pt x="19084" y="9422"/>
                    </a:moveTo>
                    <a:lnTo>
                      <a:pt x="20522" y="9289"/>
                    </a:lnTo>
                    <a:lnTo>
                      <a:pt x="20534" y="9485"/>
                    </a:lnTo>
                    <a:lnTo>
                      <a:pt x="19095" y="9612"/>
                    </a:lnTo>
                    <a:close/>
                    <a:moveTo>
                      <a:pt x="1595" y="11913"/>
                    </a:moveTo>
                    <a:lnTo>
                      <a:pt x="173" y="12167"/>
                    </a:lnTo>
                    <a:lnTo>
                      <a:pt x="133" y="11971"/>
                    </a:lnTo>
                    <a:lnTo>
                      <a:pt x="1560" y="11724"/>
                    </a:lnTo>
                    <a:close/>
                    <a:moveTo>
                      <a:pt x="18974" y="8650"/>
                    </a:moveTo>
                    <a:lnTo>
                      <a:pt x="20402" y="8397"/>
                    </a:lnTo>
                    <a:lnTo>
                      <a:pt x="20436" y="8593"/>
                    </a:lnTo>
                    <a:lnTo>
                      <a:pt x="19009" y="8846"/>
                    </a:lnTo>
                    <a:close/>
                    <a:moveTo>
                      <a:pt x="1773" y="12673"/>
                    </a:moveTo>
                    <a:lnTo>
                      <a:pt x="381" y="13047"/>
                    </a:lnTo>
                    <a:lnTo>
                      <a:pt x="329" y="12857"/>
                    </a:lnTo>
                    <a:lnTo>
                      <a:pt x="1727" y="12483"/>
                    </a:lnTo>
                    <a:close/>
                    <a:moveTo>
                      <a:pt x="18796" y="7902"/>
                    </a:moveTo>
                    <a:lnTo>
                      <a:pt x="20189" y="7528"/>
                    </a:lnTo>
                    <a:lnTo>
                      <a:pt x="20240" y="7712"/>
                    </a:lnTo>
                    <a:lnTo>
                      <a:pt x="18848" y="8086"/>
                    </a:lnTo>
                    <a:close/>
                    <a:moveTo>
                      <a:pt x="2015" y="13398"/>
                    </a:moveTo>
                    <a:lnTo>
                      <a:pt x="651" y="13893"/>
                    </a:lnTo>
                    <a:lnTo>
                      <a:pt x="588" y="13709"/>
                    </a:lnTo>
                    <a:lnTo>
                      <a:pt x="1946" y="13208"/>
                    </a:lnTo>
                    <a:close/>
                    <a:moveTo>
                      <a:pt x="18560" y="7166"/>
                    </a:moveTo>
                    <a:lnTo>
                      <a:pt x="19918" y="6671"/>
                    </a:lnTo>
                    <a:lnTo>
                      <a:pt x="19981" y="6861"/>
                    </a:lnTo>
                    <a:lnTo>
                      <a:pt x="18623" y="7356"/>
                    </a:lnTo>
                    <a:close/>
                    <a:moveTo>
                      <a:pt x="2314" y="14112"/>
                    </a:moveTo>
                    <a:lnTo>
                      <a:pt x="1008" y="14722"/>
                    </a:lnTo>
                    <a:lnTo>
                      <a:pt x="921" y="14543"/>
                    </a:lnTo>
                    <a:lnTo>
                      <a:pt x="2228" y="13928"/>
                    </a:lnTo>
                    <a:close/>
                    <a:moveTo>
                      <a:pt x="18255" y="6464"/>
                    </a:moveTo>
                    <a:lnTo>
                      <a:pt x="19567" y="5848"/>
                    </a:lnTo>
                    <a:lnTo>
                      <a:pt x="19653" y="6032"/>
                    </a:lnTo>
                    <a:lnTo>
                      <a:pt x="18341" y="6642"/>
                    </a:lnTo>
                    <a:close/>
                    <a:moveTo>
                      <a:pt x="2682" y="14791"/>
                    </a:moveTo>
                    <a:lnTo>
                      <a:pt x="1428" y="15510"/>
                    </a:lnTo>
                    <a:lnTo>
                      <a:pt x="1330" y="15338"/>
                    </a:lnTo>
                    <a:lnTo>
                      <a:pt x="2579" y="14618"/>
                    </a:lnTo>
                    <a:close/>
                    <a:moveTo>
                      <a:pt x="17887" y="5779"/>
                    </a:moveTo>
                    <a:lnTo>
                      <a:pt x="19141" y="5059"/>
                    </a:lnTo>
                    <a:lnTo>
                      <a:pt x="19239" y="5232"/>
                    </a:lnTo>
                    <a:lnTo>
                      <a:pt x="17990" y="5951"/>
                    </a:lnTo>
                    <a:close/>
                    <a:moveTo>
                      <a:pt x="3097" y="15435"/>
                    </a:moveTo>
                    <a:lnTo>
                      <a:pt x="1917" y="16258"/>
                    </a:lnTo>
                    <a:lnTo>
                      <a:pt x="1802" y="16103"/>
                    </a:lnTo>
                    <a:lnTo>
                      <a:pt x="2982" y="15274"/>
                    </a:lnTo>
                    <a:close/>
                    <a:moveTo>
                      <a:pt x="17472" y="5134"/>
                    </a:moveTo>
                    <a:lnTo>
                      <a:pt x="18652" y="4306"/>
                    </a:lnTo>
                    <a:lnTo>
                      <a:pt x="18767" y="4461"/>
                    </a:lnTo>
                    <a:lnTo>
                      <a:pt x="17587" y="5290"/>
                    </a:lnTo>
                    <a:close/>
                    <a:moveTo>
                      <a:pt x="3580" y="16045"/>
                    </a:moveTo>
                    <a:lnTo>
                      <a:pt x="2475" y="16972"/>
                    </a:lnTo>
                    <a:lnTo>
                      <a:pt x="2343" y="16822"/>
                    </a:lnTo>
                    <a:lnTo>
                      <a:pt x="3454" y="15896"/>
                    </a:lnTo>
                    <a:close/>
                    <a:moveTo>
                      <a:pt x="16989" y="4530"/>
                    </a:moveTo>
                    <a:lnTo>
                      <a:pt x="18100" y="3598"/>
                    </a:lnTo>
                    <a:lnTo>
                      <a:pt x="18226" y="3753"/>
                    </a:lnTo>
                    <a:lnTo>
                      <a:pt x="17121" y="4680"/>
                    </a:lnTo>
                    <a:close/>
                    <a:moveTo>
                      <a:pt x="4104" y="16604"/>
                    </a:moveTo>
                    <a:lnTo>
                      <a:pt x="3085" y="17628"/>
                    </a:lnTo>
                    <a:lnTo>
                      <a:pt x="2947" y="17490"/>
                    </a:lnTo>
                    <a:lnTo>
                      <a:pt x="3966" y="16471"/>
                    </a:lnTo>
                    <a:close/>
                    <a:moveTo>
                      <a:pt x="16465" y="3966"/>
                    </a:moveTo>
                    <a:lnTo>
                      <a:pt x="17484" y="2947"/>
                    </a:lnTo>
                    <a:lnTo>
                      <a:pt x="17622" y="3080"/>
                    </a:lnTo>
                    <a:lnTo>
                      <a:pt x="16603" y="4104"/>
                    </a:lnTo>
                    <a:close/>
                    <a:moveTo>
                      <a:pt x="4679" y="17116"/>
                    </a:moveTo>
                    <a:lnTo>
                      <a:pt x="3753" y="18226"/>
                    </a:lnTo>
                    <a:lnTo>
                      <a:pt x="3603" y="18094"/>
                    </a:lnTo>
                    <a:lnTo>
                      <a:pt x="4530" y="16989"/>
                    </a:lnTo>
                    <a:close/>
                    <a:moveTo>
                      <a:pt x="15890" y="3448"/>
                    </a:moveTo>
                    <a:lnTo>
                      <a:pt x="16816" y="2343"/>
                    </a:lnTo>
                    <a:lnTo>
                      <a:pt x="16966" y="2470"/>
                    </a:lnTo>
                    <a:lnTo>
                      <a:pt x="16039" y="3580"/>
                    </a:lnTo>
                    <a:close/>
                    <a:moveTo>
                      <a:pt x="5295" y="17582"/>
                    </a:moveTo>
                    <a:lnTo>
                      <a:pt x="4466" y="18762"/>
                    </a:lnTo>
                    <a:lnTo>
                      <a:pt x="4305" y="18647"/>
                    </a:lnTo>
                    <a:lnTo>
                      <a:pt x="5134" y="17467"/>
                    </a:lnTo>
                    <a:close/>
                    <a:moveTo>
                      <a:pt x="15280" y="2988"/>
                    </a:moveTo>
                    <a:lnTo>
                      <a:pt x="16103" y="1808"/>
                    </a:lnTo>
                    <a:lnTo>
                      <a:pt x="16264" y="1923"/>
                    </a:lnTo>
                    <a:lnTo>
                      <a:pt x="15435" y="3103"/>
                    </a:lnTo>
                    <a:close/>
                    <a:moveTo>
                      <a:pt x="5945" y="17985"/>
                    </a:moveTo>
                    <a:lnTo>
                      <a:pt x="5226" y="19239"/>
                    </a:lnTo>
                    <a:lnTo>
                      <a:pt x="5053" y="19136"/>
                    </a:lnTo>
                    <a:lnTo>
                      <a:pt x="5773" y="17887"/>
                    </a:lnTo>
                    <a:close/>
                    <a:moveTo>
                      <a:pt x="14624" y="2579"/>
                    </a:moveTo>
                    <a:lnTo>
                      <a:pt x="15343" y="1325"/>
                    </a:lnTo>
                    <a:lnTo>
                      <a:pt x="15516" y="1428"/>
                    </a:lnTo>
                    <a:lnTo>
                      <a:pt x="14796" y="2677"/>
                    </a:lnTo>
                    <a:close/>
                    <a:moveTo>
                      <a:pt x="6458" y="18255"/>
                    </a:moveTo>
                    <a:lnTo>
                      <a:pt x="6636" y="18342"/>
                    </a:lnTo>
                    <a:lnTo>
                      <a:pt x="6026" y="19648"/>
                    </a:lnTo>
                    <a:lnTo>
                      <a:pt x="5848" y="19562"/>
                    </a:lnTo>
                    <a:close/>
                    <a:moveTo>
                      <a:pt x="14112" y="2314"/>
                    </a:moveTo>
                    <a:lnTo>
                      <a:pt x="13933" y="2228"/>
                    </a:lnTo>
                    <a:lnTo>
                      <a:pt x="14543" y="916"/>
                    </a:lnTo>
                    <a:lnTo>
                      <a:pt x="14722" y="1002"/>
                    </a:lnTo>
                    <a:close/>
                    <a:moveTo>
                      <a:pt x="7171" y="18555"/>
                    </a:moveTo>
                    <a:lnTo>
                      <a:pt x="7355" y="18618"/>
                    </a:lnTo>
                    <a:lnTo>
                      <a:pt x="6860" y="19982"/>
                    </a:lnTo>
                    <a:lnTo>
                      <a:pt x="6676" y="19913"/>
                    </a:lnTo>
                    <a:close/>
                    <a:moveTo>
                      <a:pt x="13398" y="2009"/>
                    </a:moveTo>
                    <a:lnTo>
                      <a:pt x="13214" y="1946"/>
                    </a:lnTo>
                    <a:lnTo>
                      <a:pt x="13709" y="588"/>
                    </a:lnTo>
                    <a:lnTo>
                      <a:pt x="13899" y="651"/>
                    </a:lnTo>
                    <a:close/>
                    <a:moveTo>
                      <a:pt x="7902" y="18802"/>
                    </a:moveTo>
                    <a:lnTo>
                      <a:pt x="8092" y="18848"/>
                    </a:lnTo>
                    <a:lnTo>
                      <a:pt x="7718" y="20246"/>
                    </a:lnTo>
                    <a:lnTo>
                      <a:pt x="7528" y="20195"/>
                    </a:lnTo>
                    <a:close/>
                    <a:moveTo>
                      <a:pt x="12667" y="1773"/>
                    </a:moveTo>
                    <a:lnTo>
                      <a:pt x="12477" y="1722"/>
                    </a:lnTo>
                    <a:lnTo>
                      <a:pt x="12851" y="329"/>
                    </a:lnTo>
                    <a:lnTo>
                      <a:pt x="13041" y="375"/>
                    </a:lnTo>
                    <a:close/>
                    <a:moveTo>
                      <a:pt x="8650" y="18975"/>
                    </a:moveTo>
                    <a:lnTo>
                      <a:pt x="8846" y="19009"/>
                    </a:lnTo>
                    <a:lnTo>
                      <a:pt x="8593" y="20431"/>
                    </a:lnTo>
                    <a:lnTo>
                      <a:pt x="8403" y="20396"/>
                    </a:lnTo>
                    <a:close/>
                    <a:moveTo>
                      <a:pt x="11919" y="1601"/>
                    </a:moveTo>
                    <a:lnTo>
                      <a:pt x="11723" y="1566"/>
                    </a:lnTo>
                    <a:lnTo>
                      <a:pt x="11976" y="139"/>
                    </a:lnTo>
                    <a:lnTo>
                      <a:pt x="12172" y="174"/>
                    </a:lnTo>
                    <a:close/>
                    <a:moveTo>
                      <a:pt x="9416" y="19078"/>
                    </a:moveTo>
                    <a:lnTo>
                      <a:pt x="9611" y="19095"/>
                    </a:lnTo>
                    <a:lnTo>
                      <a:pt x="9479" y="20534"/>
                    </a:lnTo>
                    <a:lnTo>
                      <a:pt x="9283" y="20517"/>
                    </a:lnTo>
                    <a:close/>
                    <a:moveTo>
                      <a:pt x="11154" y="1486"/>
                    </a:moveTo>
                    <a:lnTo>
                      <a:pt x="10964" y="1468"/>
                    </a:lnTo>
                    <a:lnTo>
                      <a:pt x="11090" y="30"/>
                    </a:lnTo>
                    <a:lnTo>
                      <a:pt x="11286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421731-E940-47AC-A26B-29D43C8C3275}"/>
              </a:ext>
            </a:extLst>
          </p:cNvPr>
          <p:cNvSpPr txBox="1"/>
          <p:nvPr/>
        </p:nvSpPr>
        <p:spPr>
          <a:xfrm>
            <a:off x="865887" y="1652776"/>
            <a:ext cx="40240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Очень часто при желании погрузиться в атмосферу кино возникает вопрос: что же посмотреть?</a:t>
            </a:r>
            <a:endParaRPr lang="en-US"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  <a:p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MovieBot</a:t>
            </a:r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 – лучшее решение в таких ситуациях. Он персонально для Вас подберет лучший фильм для просмотра и предоставит нужную Вам информацию о выбранном фильме.</a:t>
            </a:r>
          </a:p>
          <a:p>
            <a:endParaRPr lang="ru-RU" dirty="0"/>
          </a:p>
          <a:p>
            <a:r>
              <a:rPr lang="ru-RU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1"/>
          <p:cNvSpPr txBox="1">
            <a:spLocks noGrp="1"/>
          </p:cNvSpPr>
          <p:nvPr>
            <p:ph type="title"/>
          </p:nvPr>
        </p:nvSpPr>
        <p:spPr>
          <a:xfrm>
            <a:off x="720000" y="555283"/>
            <a:ext cx="35979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Итоги работы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12" name="Google Shape;1212;p61"/>
          <p:cNvSpPr txBox="1">
            <a:spLocks noGrp="1"/>
          </p:cNvSpPr>
          <p:nvPr>
            <p:ph type="subTitle" idx="1"/>
          </p:nvPr>
        </p:nvSpPr>
        <p:spPr>
          <a:xfrm>
            <a:off x="538968" y="1351289"/>
            <a:ext cx="3660503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</a:rPr>
              <a:t>В ходе работы была достигнута основная цель — разработка удобного инструмента, который помогает пользователям находить интересные фильмы на основе их предпочтений.</a:t>
            </a:r>
            <a:endParaRPr lang="en-US" b="0" i="0" dirty="0">
              <a:solidFill>
                <a:schemeClr val="bg1">
                  <a:lumMod val="25000"/>
                </a:schemeClr>
              </a:solidFill>
              <a:effectLst/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</a:rPr>
              <a:t>Использование современных технологий, таких как Python и библиотека </a:t>
            </a:r>
            <a:r>
              <a:rPr lang="en-US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</a:rPr>
              <a:t>python-telegram-bot</a:t>
            </a:r>
            <a:r>
              <a:rPr lang="ru-RU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</a:rPr>
              <a:t>, обеспечило высокую производительность и простоту интеграции с Telegram и API.</a:t>
            </a:r>
            <a:endParaRPr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</p:txBody>
      </p:sp>
      <p:grpSp>
        <p:nvGrpSpPr>
          <p:cNvPr id="1213" name="Google Shape;1213;p61"/>
          <p:cNvGrpSpPr/>
          <p:nvPr/>
        </p:nvGrpSpPr>
        <p:grpSpPr>
          <a:xfrm>
            <a:off x="4944530" y="1323607"/>
            <a:ext cx="3432984" cy="2496295"/>
            <a:chOff x="331763" y="414153"/>
            <a:chExt cx="6903246" cy="5019697"/>
          </a:xfrm>
        </p:grpSpPr>
        <p:sp>
          <p:nvSpPr>
            <p:cNvPr id="1214" name="Google Shape;1214;p61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1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1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8" name="Google Shape;1218;p61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5036428" y="1415833"/>
            <a:ext cx="3249110" cy="1981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61"/>
          <p:cNvSpPr/>
          <p:nvPr/>
        </p:nvSpPr>
        <p:spPr>
          <a:xfrm>
            <a:off x="4464610" y="1927043"/>
            <a:ext cx="1101924" cy="2102546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61"/>
          <p:cNvGrpSpPr/>
          <p:nvPr/>
        </p:nvGrpSpPr>
        <p:grpSpPr>
          <a:xfrm>
            <a:off x="4408444" y="1806239"/>
            <a:ext cx="1214752" cy="2465737"/>
            <a:chOff x="5186401" y="494525"/>
            <a:chExt cx="1834973" cy="3724678"/>
          </a:xfrm>
        </p:grpSpPr>
        <p:sp>
          <p:nvSpPr>
            <p:cNvPr id="1221" name="Google Shape;1221;p6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61"/>
          <p:cNvPicPr preferRelativeResize="0"/>
          <p:nvPr/>
        </p:nvPicPr>
        <p:blipFill rotWithShape="1">
          <a:blip r:embed="rId4">
            <a:alphaModFix/>
          </a:blip>
          <a:srcRect l="3419" r="3410"/>
          <a:stretch/>
        </p:blipFill>
        <p:spPr>
          <a:xfrm>
            <a:off x="4464615" y="1927046"/>
            <a:ext cx="1101894" cy="210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4" name="Google Shape;1224;p61"/>
          <p:cNvCxnSpPr>
            <a:endCxn id="1218" idx="0"/>
          </p:cNvCxnSpPr>
          <p:nvPr/>
        </p:nvCxnSpPr>
        <p:spPr>
          <a:xfrm rot="-5400000" flipH="1">
            <a:off x="5213783" y="-31367"/>
            <a:ext cx="1721100" cy="117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25" name="Google Shape;1225;p61"/>
          <p:cNvCxnSpPr>
            <a:endCxn id="1223" idx="2"/>
          </p:cNvCxnSpPr>
          <p:nvPr/>
        </p:nvCxnSpPr>
        <p:spPr>
          <a:xfrm flipH="1">
            <a:off x="5015563" y="3940771"/>
            <a:ext cx="4362600" cy="88800"/>
          </a:xfrm>
          <a:prstGeom prst="bentConnector4">
            <a:avLst>
              <a:gd name="adj1" fmla="val 43686"/>
              <a:gd name="adj2" fmla="val 36815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23ACA8-059B-AE8A-FB7D-64B25405746C}"/>
              </a:ext>
            </a:extLst>
          </p:cNvPr>
          <p:cNvSpPr/>
          <p:nvPr/>
        </p:nvSpPr>
        <p:spPr>
          <a:xfrm>
            <a:off x="6488206" y="1869141"/>
            <a:ext cx="1677520" cy="62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F8595-AD81-6ECB-7716-85057CCC71BD}"/>
              </a:ext>
            </a:extLst>
          </p:cNvPr>
          <p:cNvSpPr txBox="1"/>
          <p:nvPr/>
        </p:nvSpPr>
        <p:spPr>
          <a:xfrm>
            <a:off x="6435405" y="1867790"/>
            <a:ext cx="1455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Sora" panose="020B0604020202020204" charset="0"/>
                <a:ea typeface="Cascadia Code" panose="020B0609020000020004" pitchFamily="49" charset="0"/>
                <a:cs typeface="Sora" panose="020B0604020202020204" charset="0"/>
              </a:rPr>
              <a:t>Telegram MovieBot</a:t>
            </a:r>
            <a:endParaRPr lang="ru-RU" sz="1600" b="1" dirty="0">
              <a:solidFill>
                <a:schemeClr val="bg2"/>
              </a:solidFill>
              <a:latin typeface="Cascadia Code" panose="020B0609020000020004" pitchFamily="49" charset="0"/>
              <a:ea typeface="Cascadia Code" panose="020B0609020000020004" pitchFamily="49" charset="0"/>
              <a:cs typeface="Sora" panose="020B060402020202020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2CA71A-7BA5-6A17-97EA-E01E06856C06}"/>
              </a:ext>
            </a:extLst>
          </p:cNvPr>
          <p:cNvSpPr/>
          <p:nvPr/>
        </p:nvSpPr>
        <p:spPr>
          <a:xfrm>
            <a:off x="6518462" y="2593379"/>
            <a:ext cx="1462367" cy="84196"/>
          </a:xfrm>
          <a:prstGeom prst="rect">
            <a:avLst/>
          </a:prstGeom>
          <a:solidFill>
            <a:schemeClr val="tx2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437D2-DE09-C412-3DA0-DAF09A540F64}"/>
              </a:ext>
            </a:extLst>
          </p:cNvPr>
          <p:cNvSpPr txBox="1"/>
          <p:nvPr/>
        </p:nvSpPr>
        <p:spPr>
          <a:xfrm>
            <a:off x="6473077" y="2535449"/>
            <a:ext cx="30155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Sora" panose="020B0604020202020204" charset="0"/>
                <a:ea typeface="Cascadia Code" panose="020B0609020000020004" pitchFamily="49" charset="0"/>
                <a:cs typeface="Sora" panose="020B0604020202020204" charset="0"/>
              </a:rPr>
              <a:t>Live like in a movie</a:t>
            </a:r>
            <a:endParaRPr lang="ru-RU" sz="7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Sora" panose="020B060402020202020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65D5E60-3EC1-4F12-81A4-33844FCB79A2}"/>
              </a:ext>
            </a:extLst>
          </p:cNvPr>
          <p:cNvSpPr/>
          <p:nvPr/>
        </p:nvSpPr>
        <p:spPr>
          <a:xfrm>
            <a:off x="4572000" y="2232212"/>
            <a:ext cx="884144" cy="191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63BC0-9A59-0DE9-A694-7CB4A0166F36}"/>
              </a:ext>
            </a:extLst>
          </p:cNvPr>
          <p:cNvSpPr txBox="1"/>
          <p:nvPr/>
        </p:nvSpPr>
        <p:spPr>
          <a:xfrm>
            <a:off x="4471363" y="2063542"/>
            <a:ext cx="1138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  <a:latin typeface="Sora" panose="020B0604020202020204" charset="0"/>
                <a:cs typeface="Sora" panose="020B0604020202020204" charset="0"/>
              </a:rPr>
              <a:t>Find a movie you like</a:t>
            </a:r>
            <a:endParaRPr lang="ru-RU" sz="1100" b="1" dirty="0">
              <a:solidFill>
                <a:schemeClr val="bg2"/>
              </a:solidFill>
              <a:cs typeface="Sora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83B259-24D8-EA53-9371-06DE1859D2E8}"/>
              </a:ext>
            </a:extLst>
          </p:cNvPr>
          <p:cNvSpPr/>
          <p:nvPr/>
        </p:nvSpPr>
        <p:spPr>
          <a:xfrm>
            <a:off x="1274108" y="448224"/>
            <a:ext cx="4733365" cy="438357"/>
          </a:xfrm>
          <a:prstGeom prst="rect">
            <a:avLst/>
          </a:prstGeom>
          <a:solidFill>
            <a:srgbClr val="F3F7F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1372183" y="3213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Цели и задачи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50" name="Google Shape;450;p35"/>
          <p:cNvSpPr txBox="1">
            <a:spLocks noGrp="1"/>
          </p:cNvSpPr>
          <p:nvPr>
            <p:ph type="subTitle" idx="3"/>
          </p:nvPr>
        </p:nvSpPr>
        <p:spPr>
          <a:xfrm>
            <a:off x="2833179" y="333808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Добавление/удаление фильма в/из Избранное</a:t>
            </a:r>
            <a:endParaRPr sz="1600" dirty="0">
              <a:solidFill>
                <a:srgbClr val="666666"/>
              </a:solidFill>
              <a:latin typeface="Proxima Nova" panose="020B0604020202020204" charset="0"/>
            </a:endParaRPr>
          </a:p>
        </p:txBody>
      </p:sp>
      <p:sp>
        <p:nvSpPr>
          <p:cNvPr id="451" name="Google Shape;451;p35"/>
          <p:cNvSpPr txBox="1">
            <a:spLocks noGrp="1"/>
          </p:cNvSpPr>
          <p:nvPr>
            <p:ph type="subTitle" idx="1"/>
          </p:nvPr>
        </p:nvSpPr>
        <p:spPr>
          <a:xfrm>
            <a:off x="2833179" y="2028868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Подбор фильмов по выбранному жанру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452" name="Google Shape;452;p35"/>
          <p:cNvSpPr txBox="1">
            <a:spLocks noGrp="1"/>
          </p:cNvSpPr>
          <p:nvPr>
            <p:ph type="subTitle" idx="2"/>
          </p:nvPr>
        </p:nvSpPr>
        <p:spPr>
          <a:xfrm>
            <a:off x="2833179" y="268603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Предоставление полной информации о фильме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453" name="Google Shape;453;p35"/>
          <p:cNvSpPr txBox="1">
            <a:spLocks noGrp="1"/>
          </p:cNvSpPr>
          <p:nvPr>
            <p:ph type="subTitle" idx="4"/>
          </p:nvPr>
        </p:nvSpPr>
        <p:spPr>
          <a:xfrm>
            <a:off x="2833179" y="3990137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Подбор рандомного фильма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454" name="Google Shape;454;p35"/>
          <p:cNvSpPr txBox="1">
            <a:spLocks noGrp="1"/>
          </p:cNvSpPr>
          <p:nvPr>
            <p:ph type="title" idx="5"/>
          </p:nvPr>
        </p:nvSpPr>
        <p:spPr>
          <a:xfrm>
            <a:off x="1984472" y="2063124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55" name="Google Shape;455;p35"/>
          <p:cNvSpPr txBox="1">
            <a:spLocks noGrp="1"/>
          </p:cNvSpPr>
          <p:nvPr>
            <p:ph type="title" idx="7"/>
          </p:nvPr>
        </p:nvSpPr>
        <p:spPr>
          <a:xfrm>
            <a:off x="1984472" y="2716777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56" name="Google Shape;456;p35"/>
          <p:cNvSpPr txBox="1">
            <a:spLocks noGrp="1"/>
          </p:cNvSpPr>
          <p:nvPr>
            <p:ph type="title" idx="8"/>
          </p:nvPr>
        </p:nvSpPr>
        <p:spPr>
          <a:xfrm>
            <a:off x="1984472" y="4024083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57" name="Google Shape;457;p35"/>
          <p:cNvSpPr txBox="1">
            <a:spLocks noGrp="1"/>
          </p:cNvSpPr>
          <p:nvPr>
            <p:ph type="title" idx="6"/>
          </p:nvPr>
        </p:nvSpPr>
        <p:spPr>
          <a:xfrm>
            <a:off x="1984472" y="3370430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6B407-B3D4-37C0-8D43-E631CDA7609E}"/>
              </a:ext>
            </a:extLst>
          </p:cNvPr>
          <p:cNvSpPr txBox="1"/>
          <p:nvPr/>
        </p:nvSpPr>
        <p:spPr>
          <a:xfrm>
            <a:off x="968189" y="1109311"/>
            <a:ext cx="759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Proxima Nov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Цель проекта</a:t>
            </a:r>
            <a:r>
              <a:rPr lang="ru-RU" dirty="0">
                <a:latin typeface="Proxima Nov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: создание телеграм-бота для рекомендации фильмов при помощи </a:t>
            </a:r>
            <a:r>
              <a:rPr lang="en-US" dirty="0">
                <a:latin typeface="Proxima Nov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API.</a:t>
            </a:r>
            <a:r>
              <a:rPr lang="ru-RU" dirty="0">
                <a:latin typeface="Proxima Nov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Бот должен отправлять пользователю фильмы в зависимости от выбранного жанра.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74F39-1E93-BA9F-AF11-105C73AE1C63}"/>
              </a:ext>
            </a:extLst>
          </p:cNvPr>
          <p:cNvSpPr txBox="1"/>
          <p:nvPr/>
        </p:nvSpPr>
        <p:spPr>
          <a:xfrm>
            <a:off x="968189" y="1693939"/>
            <a:ext cx="1122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Proxima Nova" panose="020B0604020202020204" charset="0"/>
                <a:ea typeface="Cascadia Code" panose="020B0609020000020004" pitchFamily="49" charset="0"/>
                <a:cs typeface="Cascadia Code" panose="020B0609020000020004" pitchFamily="49" charset="0"/>
              </a:rPr>
              <a:t>Задачи</a:t>
            </a:r>
            <a:r>
              <a:rPr lang="ru-RU" dirty="0"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4E13FC19-7BA2-A656-5184-30EF55C497D3}"/>
              </a:ext>
            </a:extLst>
          </p:cNvPr>
          <p:cNvSpPr/>
          <p:nvPr/>
        </p:nvSpPr>
        <p:spPr>
          <a:xfrm>
            <a:off x="663164" y="4473236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0BA159AC-C2EF-0C1E-1668-1E1CD088B865}"/>
              </a:ext>
            </a:extLst>
          </p:cNvPr>
          <p:cNvSpPr/>
          <p:nvPr/>
        </p:nvSpPr>
        <p:spPr>
          <a:xfrm>
            <a:off x="615463" y="4205883"/>
            <a:ext cx="95401" cy="95401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6207A67D-F4D9-6D06-1E7F-66A6F29642C3}"/>
              </a:ext>
            </a:extLst>
          </p:cNvPr>
          <p:cNvSpPr/>
          <p:nvPr/>
        </p:nvSpPr>
        <p:spPr>
          <a:xfrm>
            <a:off x="1053129" y="4504388"/>
            <a:ext cx="83148" cy="8314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>
            <a:spLocks noGrp="1"/>
          </p:cNvSpPr>
          <p:nvPr>
            <p:ph type="title"/>
          </p:nvPr>
        </p:nvSpPr>
        <p:spPr>
          <a:xfrm>
            <a:off x="6039360" y="431519"/>
            <a:ext cx="2445504" cy="1090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QR-code</a:t>
            </a:r>
            <a:b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бота</a:t>
            </a:r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09" name="Google Shape;809;p45"/>
          <p:cNvSpPr txBox="1">
            <a:spLocks noGrp="1"/>
          </p:cNvSpPr>
          <p:nvPr>
            <p:ph type="subTitle" idx="1"/>
          </p:nvPr>
        </p:nvSpPr>
        <p:spPr>
          <a:xfrm>
            <a:off x="5078125" y="1762474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Отсканировав данный код, Вы сможете самостоятельно протестировать </a:t>
            </a:r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  <a:ea typeface="Cascadia Code" panose="020B0609020000020004" pitchFamily="49" charset="0"/>
                <a:cs typeface="Cascadia Code" panose="020B0609020000020004" pitchFamily="49" charset="0"/>
              </a:rPr>
              <a:t>бот</a:t>
            </a:r>
            <a:r>
              <a:rPr lang="ru-RU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  <a:ea typeface="Cascadia Code" panose="020B0609020000020004" pitchFamily="49" charset="0"/>
                <a:cs typeface="Cascadia Code" panose="020B0609020000020004" pitchFamily="49" charset="0"/>
              </a:rPr>
              <a:t> и оценить его функциональность. </a:t>
            </a:r>
            <a:r>
              <a:rPr lang="ru-RU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</a:rPr>
              <a:t>Вы сможете проверить, насколько быстро и точно он реагирует на ваши команды, а также оценить его удобство в использовании.</a:t>
            </a:r>
            <a:endParaRPr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EBEF70F5-FD51-5E51-66CD-1B7CD07F1894}"/>
              </a:ext>
            </a:extLst>
          </p:cNvPr>
          <p:cNvSpPr/>
          <p:nvPr/>
        </p:nvSpPr>
        <p:spPr>
          <a:xfrm>
            <a:off x="219194" y="274324"/>
            <a:ext cx="4379700" cy="437970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tx2"/>
                </a:solidFill>
              </a:ln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4CDE5BA-E9B7-16E9-31C1-FB2F97CAFF51}"/>
              </a:ext>
            </a:extLst>
          </p:cNvPr>
          <p:cNvGrpSpPr/>
          <p:nvPr/>
        </p:nvGrpSpPr>
        <p:grpSpPr>
          <a:xfrm>
            <a:off x="1052573" y="893923"/>
            <a:ext cx="2760007" cy="2676683"/>
            <a:chOff x="2956672" y="1139639"/>
            <a:chExt cx="3217209" cy="3120083"/>
          </a:xfrm>
        </p:grpSpPr>
        <p:pic>
          <p:nvPicPr>
            <p:cNvPr id="6" name="Рисунок 5" descr="Изображение выглядит как текст, Человеческое лицо, Графика, графический дизайн&#10;&#10;Контент, сгенерированный ИИ, может содержать ошибки.">
              <a:extLst>
                <a:ext uri="{FF2B5EF4-FFF2-40B4-BE49-F238E27FC236}">
                  <a16:creationId xmlns:a16="http://schemas.microsoft.com/office/drawing/2014/main" id="{E2E021FD-44DE-92B2-1E4F-353946FA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674" t="21895" r="15798" b="19325"/>
            <a:stretch/>
          </p:blipFill>
          <p:spPr>
            <a:xfrm>
              <a:off x="2956672" y="1236393"/>
              <a:ext cx="3217209" cy="3023329"/>
            </a:xfrm>
            <a:prstGeom prst="rect">
              <a:avLst/>
            </a:prstGeom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14C6D7F-4012-84C2-A5A3-E18D7E60902E}"/>
                </a:ext>
              </a:extLst>
            </p:cNvPr>
            <p:cNvSpPr/>
            <p:nvPr/>
          </p:nvSpPr>
          <p:spPr>
            <a:xfrm>
              <a:off x="3664324" y="1139639"/>
              <a:ext cx="1801905" cy="349623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1B342371-760D-8C1B-6BA9-7B7667213112}"/>
              </a:ext>
            </a:extLst>
          </p:cNvPr>
          <p:cNvSpPr/>
          <p:nvPr/>
        </p:nvSpPr>
        <p:spPr>
          <a:xfrm>
            <a:off x="8435564" y="4126975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B7D5232E-20BE-5288-26BD-013EE4D472A2}"/>
              </a:ext>
            </a:extLst>
          </p:cNvPr>
          <p:cNvSpPr/>
          <p:nvPr/>
        </p:nvSpPr>
        <p:spPr>
          <a:xfrm>
            <a:off x="8143091" y="4032845"/>
            <a:ext cx="118934" cy="118934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9"/>
          <p:cNvSpPr txBox="1">
            <a:spLocks noGrp="1"/>
          </p:cNvSpPr>
          <p:nvPr>
            <p:ph type="title"/>
          </p:nvPr>
        </p:nvSpPr>
        <p:spPr>
          <a:xfrm>
            <a:off x="695347" y="4943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UML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-диаграмма классов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69" name="Google Shape;869;p49"/>
          <p:cNvSpPr txBox="1">
            <a:spLocks noGrp="1"/>
          </p:cNvSpPr>
          <p:nvPr>
            <p:ph type="subTitle" idx="1"/>
          </p:nvPr>
        </p:nvSpPr>
        <p:spPr>
          <a:xfrm>
            <a:off x="1080222" y="1666271"/>
            <a:ext cx="2548947" cy="491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Класс 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User</a:t>
            </a:r>
            <a:endParaRPr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</p:txBody>
      </p:sp>
      <p:sp>
        <p:nvSpPr>
          <p:cNvPr id="4" name="Google Shape;752;p44">
            <a:extLst>
              <a:ext uri="{FF2B5EF4-FFF2-40B4-BE49-F238E27FC236}">
                <a16:creationId xmlns:a16="http://schemas.microsoft.com/office/drawing/2014/main" id="{9261F451-BEC0-34BE-E003-4CD7671B9F63}"/>
              </a:ext>
            </a:extLst>
          </p:cNvPr>
          <p:cNvSpPr/>
          <p:nvPr/>
        </p:nvSpPr>
        <p:spPr>
          <a:xfrm>
            <a:off x="646685" y="1669796"/>
            <a:ext cx="417860" cy="4178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oogle Shape;786;p44">
            <a:extLst>
              <a:ext uri="{FF2B5EF4-FFF2-40B4-BE49-F238E27FC236}">
                <a16:creationId xmlns:a16="http://schemas.microsoft.com/office/drawing/2014/main" id="{214E6A02-8321-DD0D-5B42-01268791F587}"/>
              </a:ext>
            </a:extLst>
          </p:cNvPr>
          <p:cNvGrpSpPr/>
          <p:nvPr/>
        </p:nvGrpSpPr>
        <p:grpSpPr>
          <a:xfrm>
            <a:off x="720000" y="1739738"/>
            <a:ext cx="305952" cy="326309"/>
            <a:chOff x="3136662" y="3324506"/>
            <a:chExt cx="469240" cy="500463"/>
          </a:xfrm>
        </p:grpSpPr>
        <p:sp>
          <p:nvSpPr>
            <p:cNvPr id="6" name="Google Shape;787;p44">
              <a:extLst>
                <a:ext uri="{FF2B5EF4-FFF2-40B4-BE49-F238E27FC236}">
                  <a16:creationId xmlns:a16="http://schemas.microsoft.com/office/drawing/2014/main" id="{11BDB6B8-C8C2-9B76-DAC9-3E34FD2E6A4E}"/>
                </a:ext>
              </a:extLst>
            </p:cNvPr>
            <p:cNvSpPr/>
            <p:nvPr/>
          </p:nvSpPr>
          <p:spPr>
            <a:xfrm>
              <a:off x="3166138" y="3324506"/>
              <a:ext cx="293285" cy="117249"/>
            </a:xfrm>
            <a:custGeom>
              <a:avLst/>
              <a:gdLst/>
              <a:ahLst/>
              <a:cxnLst/>
              <a:rect l="l" t="t" r="r" b="b"/>
              <a:pathLst>
                <a:path w="10746" h="4296" extrusionOk="0">
                  <a:moveTo>
                    <a:pt x="0" y="1"/>
                  </a:moveTo>
                  <a:lnTo>
                    <a:pt x="0" y="1610"/>
                  </a:lnTo>
                  <a:cubicBezTo>
                    <a:pt x="0" y="3092"/>
                    <a:pt x="1204" y="4295"/>
                    <a:pt x="2686" y="4295"/>
                  </a:cubicBezTo>
                  <a:lnTo>
                    <a:pt x="10745" y="4295"/>
                  </a:lnTo>
                  <a:lnTo>
                    <a:pt x="10745" y="2686"/>
                  </a:lnTo>
                  <a:cubicBezTo>
                    <a:pt x="10745" y="1800"/>
                    <a:pt x="10022" y="1077"/>
                    <a:pt x="9136" y="1077"/>
                  </a:cubicBezTo>
                  <a:lnTo>
                    <a:pt x="3762" y="1077"/>
                  </a:lnTo>
                  <a:cubicBezTo>
                    <a:pt x="3466" y="1077"/>
                    <a:pt x="3226" y="834"/>
                    <a:pt x="3226" y="537"/>
                  </a:cubicBez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8;p44">
              <a:extLst>
                <a:ext uri="{FF2B5EF4-FFF2-40B4-BE49-F238E27FC236}">
                  <a16:creationId xmlns:a16="http://schemas.microsoft.com/office/drawing/2014/main" id="{B63A5DFC-8395-7220-F017-4C421C16698A}"/>
                </a:ext>
              </a:extLst>
            </p:cNvPr>
            <p:cNvSpPr/>
            <p:nvPr/>
          </p:nvSpPr>
          <p:spPr>
            <a:xfrm>
              <a:off x="3166138" y="3529746"/>
              <a:ext cx="322570" cy="58679"/>
            </a:xfrm>
            <a:custGeom>
              <a:avLst/>
              <a:gdLst/>
              <a:ahLst/>
              <a:cxnLst/>
              <a:rect l="l" t="t" r="r" b="b"/>
              <a:pathLst>
                <a:path w="11819" h="2150" extrusionOk="0">
                  <a:moveTo>
                    <a:pt x="0" y="1"/>
                  </a:moveTo>
                  <a:lnTo>
                    <a:pt x="0" y="2150"/>
                  </a:lnTo>
                  <a:lnTo>
                    <a:pt x="4298" y="2150"/>
                  </a:lnTo>
                  <a:lnTo>
                    <a:pt x="4298" y="1073"/>
                  </a:lnTo>
                  <a:lnTo>
                    <a:pt x="7520" y="1073"/>
                  </a:lnTo>
                  <a:lnTo>
                    <a:pt x="7520" y="2150"/>
                  </a:lnTo>
                  <a:lnTo>
                    <a:pt x="11818" y="2150"/>
                  </a:lnTo>
                  <a:lnTo>
                    <a:pt x="118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9;p44">
              <a:extLst>
                <a:ext uri="{FF2B5EF4-FFF2-40B4-BE49-F238E27FC236}">
                  <a16:creationId xmlns:a16="http://schemas.microsoft.com/office/drawing/2014/main" id="{75F79E6C-848E-A451-FEF5-FB88DF33D349}"/>
                </a:ext>
              </a:extLst>
            </p:cNvPr>
            <p:cNvSpPr/>
            <p:nvPr/>
          </p:nvSpPr>
          <p:spPr>
            <a:xfrm>
              <a:off x="3552436" y="3474069"/>
              <a:ext cx="53466" cy="169841"/>
            </a:xfrm>
            <a:custGeom>
              <a:avLst/>
              <a:gdLst/>
              <a:ahLst/>
              <a:cxnLst/>
              <a:rect l="l" t="t" r="r" b="b"/>
              <a:pathLst>
                <a:path w="1959" h="6223" extrusionOk="0">
                  <a:moveTo>
                    <a:pt x="822" y="1"/>
                  </a:moveTo>
                  <a:lnTo>
                    <a:pt x="0" y="696"/>
                  </a:lnTo>
                  <a:cubicBezTo>
                    <a:pt x="572" y="1370"/>
                    <a:pt x="882" y="2231"/>
                    <a:pt x="882" y="3113"/>
                  </a:cubicBezTo>
                  <a:cubicBezTo>
                    <a:pt x="882" y="3995"/>
                    <a:pt x="572" y="4853"/>
                    <a:pt x="0" y="5530"/>
                  </a:cubicBezTo>
                  <a:lnTo>
                    <a:pt x="822" y="6222"/>
                  </a:lnTo>
                  <a:cubicBezTo>
                    <a:pt x="1553" y="5354"/>
                    <a:pt x="1959" y="4246"/>
                    <a:pt x="1959" y="3113"/>
                  </a:cubicBezTo>
                  <a:cubicBezTo>
                    <a:pt x="1959" y="1977"/>
                    <a:pt x="1553" y="873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0;p44">
              <a:extLst>
                <a:ext uri="{FF2B5EF4-FFF2-40B4-BE49-F238E27FC236}">
                  <a16:creationId xmlns:a16="http://schemas.microsoft.com/office/drawing/2014/main" id="{603B9C28-6981-67AE-1569-43F9D8FDACEE}"/>
                </a:ext>
              </a:extLst>
            </p:cNvPr>
            <p:cNvSpPr/>
            <p:nvPr/>
          </p:nvSpPr>
          <p:spPr>
            <a:xfrm>
              <a:off x="3512753" y="3524151"/>
              <a:ext cx="34607" cy="69678"/>
            </a:xfrm>
            <a:custGeom>
              <a:avLst/>
              <a:gdLst/>
              <a:ahLst/>
              <a:cxnLst/>
              <a:rect l="l" t="t" r="r" b="b"/>
              <a:pathLst>
                <a:path w="1268" h="2553" extrusionOk="0">
                  <a:moveTo>
                    <a:pt x="942" y="1"/>
                  </a:moveTo>
                  <a:lnTo>
                    <a:pt x="0" y="513"/>
                  </a:lnTo>
                  <a:cubicBezTo>
                    <a:pt x="127" y="752"/>
                    <a:pt x="194" y="1007"/>
                    <a:pt x="194" y="1278"/>
                  </a:cubicBezTo>
                  <a:cubicBezTo>
                    <a:pt x="194" y="1546"/>
                    <a:pt x="127" y="1808"/>
                    <a:pt x="0" y="2040"/>
                  </a:cubicBezTo>
                  <a:lnTo>
                    <a:pt x="942" y="2552"/>
                  </a:lnTo>
                  <a:cubicBezTo>
                    <a:pt x="1154" y="2164"/>
                    <a:pt x="1267" y="1723"/>
                    <a:pt x="1267" y="1275"/>
                  </a:cubicBezTo>
                  <a:cubicBezTo>
                    <a:pt x="1267" y="830"/>
                    <a:pt x="1154" y="389"/>
                    <a:pt x="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1;p44">
              <a:extLst>
                <a:ext uri="{FF2B5EF4-FFF2-40B4-BE49-F238E27FC236}">
                  <a16:creationId xmlns:a16="http://schemas.microsoft.com/office/drawing/2014/main" id="{8BDF11CF-7EEB-3A7B-D343-25D182AA9B02}"/>
                </a:ext>
              </a:extLst>
            </p:cNvPr>
            <p:cNvSpPr/>
            <p:nvPr/>
          </p:nvSpPr>
          <p:spPr>
            <a:xfrm>
              <a:off x="3136662" y="3707638"/>
              <a:ext cx="381413" cy="117330"/>
            </a:xfrm>
            <a:custGeom>
              <a:avLst/>
              <a:gdLst/>
              <a:ahLst/>
              <a:cxnLst/>
              <a:rect l="l" t="t" r="r" b="b"/>
              <a:pathLst>
                <a:path w="13975" h="4299" extrusionOk="0">
                  <a:moveTo>
                    <a:pt x="2686" y="0"/>
                  </a:moveTo>
                  <a:cubicBezTo>
                    <a:pt x="1204" y="0"/>
                    <a:pt x="1" y="1207"/>
                    <a:pt x="1" y="2689"/>
                  </a:cubicBezTo>
                  <a:lnTo>
                    <a:pt x="1" y="4298"/>
                  </a:lnTo>
                  <a:lnTo>
                    <a:pt x="13974" y="4298"/>
                  </a:lnTo>
                  <a:lnTo>
                    <a:pt x="13974" y="2689"/>
                  </a:lnTo>
                  <a:cubicBezTo>
                    <a:pt x="13974" y="1207"/>
                    <a:pt x="12771" y="0"/>
                    <a:pt x="11289" y="0"/>
                  </a:cubicBezTo>
                  <a:lnTo>
                    <a:pt x="10357" y="0"/>
                  </a:lnTo>
                  <a:cubicBezTo>
                    <a:pt x="10142" y="152"/>
                    <a:pt x="9916" y="293"/>
                    <a:pt x="9673" y="416"/>
                  </a:cubicBezTo>
                  <a:lnTo>
                    <a:pt x="9673" y="540"/>
                  </a:lnTo>
                  <a:cubicBezTo>
                    <a:pt x="9673" y="2022"/>
                    <a:pt x="8469" y="3225"/>
                    <a:pt x="6987" y="3225"/>
                  </a:cubicBezTo>
                  <a:cubicBezTo>
                    <a:pt x="5505" y="3225"/>
                    <a:pt x="4302" y="2022"/>
                    <a:pt x="4302" y="540"/>
                  </a:cubicBezTo>
                  <a:lnTo>
                    <a:pt x="4302" y="416"/>
                  </a:lnTo>
                  <a:cubicBezTo>
                    <a:pt x="4062" y="293"/>
                    <a:pt x="3836" y="152"/>
                    <a:pt x="3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2;p44">
              <a:extLst>
                <a:ext uri="{FF2B5EF4-FFF2-40B4-BE49-F238E27FC236}">
                  <a16:creationId xmlns:a16="http://schemas.microsoft.com/office/drawing/2014/main" id="{96D16F83-E9EA-7B00-8D5E-EEA1E9074334}"/>
                </a:ext>
              </a:extLst>
            </p:cNvPr>
            <p:cNvSpPr/>
            <p:nvPr/>
          </p:nvSpPr>
          <p:spPr>
            <a:xfrm>
              <a:off x="3203120" y="3588398"/>
              <a:ext cx="248498" cy="177920"/>
            </a:xfrm>
            <a:custGeom>
              <a:avLst/>
              <a:gdLst/>
              <a:ahLst/>
              <a:cxnLst/>
              <a:rect l="l" t="t" r="r" b="b"/>
              <a:pathLst>
                <a:path w="9105" h="6519" extrusionOk="0">
                  <a:moveTo>
                    <a:pt x="4013" y="1"/>
                  </a:moveTo>
                  <a:lnTo>
                    <a:pt x="4013" y="1077"/>
                  </a:lnTo>
                  <a:lnTo>
                    <a:pt x="0" y="1077"/>
                  </a:lnTo>
                  <a:cubicBezTo>
                    <a:pt x="484" y="2439"/>
                    <a:pt x="1560" y="3593"/>
                    <a:pt x="2936" y="4080"/>
                  </a:cubicBezTo>
                  <a:lnTo>
                    <a:pt x="2936" y="4909"/>
                  </a:lnTo>
                  <a:cubicBezTo>
                    <a:pt x="2943" y="5795"/>
                    <a:pt x="3667" y="6518"/>
                    <a:pt x="4556" y="6518"/>
                  </a:cubicBezTo>
                  <a:cubicBezTo>
                    <a:pt x="5442" y="6518"/>
                    <a:pt x="6165" y="5795"/>
                    <a:pt x="6165" y="4909"/>
                  </a:cubicBezTo>
                  <a:lnTo>
                    <a:pt x="6165" y="4080"/>
                  </a:lnTo>
                  <a:cubicBezTo>
                    <a:pt x="7541" y="3593"/>
                    <a:pt x="8618" y="2442"/>
                    <a:pt x="9104" y="1077"/>
                  </a:cubicBezTo>
                  <a:lnTo>
                    <a:pt x="5089" y="1077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3;p44">
              <a:extLst>
                <a:ext uri="{FF2B5EF4-FFF2-40B4-BE49-F238E27FC236}">
                  <a16:creationId xmlns:a16="http://schemas.microsoft.com/office/drawing/2014/main" id="{E661C827-6F34-F1B8-C5AE-D0BADB951E80}"/>
                </a:ext>
              </a:extLst>
            </p:cNvPr>
            <p:cNvSpPr/>
            <p:nvPr/>
          </p:nvSpPr>
          <p:spPr>
            <a:xfrm>
              <a:off x="3195505" y="3471094"/>
              <a:ext cx="263918" cy="29394"/>
            </a:xfrm>
            <a:custGeom>
              <a:avLst/>
              <a:gdLst/>
              <a:ahLst/>
              <a:cxnLst/>
              <a:rect l="l" t="t" r="r" b="b"/>
              <a:pathLst>
                <a:path w="967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9669" y="1077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Google Shape;751;p44">
            <a:extLst>
              <a:ext uri="{FF2B5EF4-FFF2-40B4-BE49-F238E27FC236}">
                <a16:creationId xmlns:a16="http://schemas.microsoft.com/office/drawing/2014/main" id="{9FC4158C-2EB0-8707-2C38-A29D0B6C6874}"/>
              </a:ext>
            </a:extLst>
          </p:cNvPr>
          <p:cNvSpPr/>
          <p:nvPr/>
        </p:nvSpPr>
        <p:spPr>
          <a:xfrm>
            <a:off x="629013" y="2690396"/>
            <a:ext cx="430614" cy="43061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" name="Google Shape;755;p44">
            <a:extLst>
              <a:ext uri="{FF2B5EF4-FFF2-40B4-BE49-F238E27FC236}">
                <a16:creationId xmlns:a16="http://schemas.microsoft.com/office/drawing/2014/main" id="{F631B5BC-3534-2F32-7F0F-D220ED649E9A}"/>
              </a:ext>
            </a:extLst>
          </p:cNvPr>
          <p:cNvGrpSpPr/>
          <p:nvPr/>
        </p:nvGrpSpPr>
        <p:grpSpPr>
          <a:xfrm>
            <a:off x="679538" y="2747837"/>
            <a:ext cx="336269" cy="336250"/>
            <a:chOff x="3077329" y="1480816"/>
            <a:chExt cx="500463" cy="500435"/>
          </a:xfrm>
        </p:grpSpPr>
        <p:sp>
          <p:nvSpPr>
            <p:cNvPr id="15" name="Google Shape;756;p44">
              <a:extLst>
                <a:ext uri="{FF2B5EF4-FFF2-40B4-BE49-F238E27FC236}">
                  <a16:creationId xmlns:a16="http://schemas.microsoft.com/office/drawing/2014/main" id="{0064E537-0583-12A2-AB34-CF8B559751CE}"/>
                </a:ext>
              </a:extLst>
            </p:cNvPr>
            <p:cNvSpPr/>
            <p:nvPr/>
          </p:nvSpPr>
          <p:spPr>
            <a:xfrm>
              <a:off x="3107487" y="1480816"/>
              <a:ext cx="439955" cy="352974"/>
            </a:xfrm>
            <a:custGeom>
              <a:avLst/>
              <a:gdLst/>
              <a:ahLst/>
              <a:cxnLst/>
              <a:rect l="l" t="t" r="r" b="b"/>
              <a:pathLst>
                <a:path w="16120" h="12933" extrusionOk="0">
                  <a:moveTo>
                    <a:pt x="0" y="0"/>
                  </a:moveTo>
                  <a:lnTo>
                    <a:pt x="0" y="3225"/>
                  </a:lnTo>
                  <a:lnTo>
                    <a:pt x="1077" y="3225"/>
                  </a:lnTo>
                  <a:lnTo>
                    <a:pt x="1077" y="6447"/>
                  </a:lnTo>
                  <a:lnTo>
                    <a:pt x="4302" y="6447"/>
                  </a:lnTo>
                  <a:lnTo>
                    <a:pt x="4302" y="9136"/>
                  </a:lnTo>
                  <a:cubicBezTo>
                    <a:pt x="4302" y="11211"/>
                    <a:pt x="5989" y="12933"/>
                    <a:pt x="8060" y="12933"/>
                  </a:cubicBezTo>
                  <a:cubicBezTo>
                    <a:pt x="10138" y="12933"/>
                    <a:pt x="11818" y="11211"/>
                    <a:pt x="11818" y="9136"/>
                  </a:cubicBezTo>
                  <a:lnTo>
                    <a:pt x="11818" y="6447"/>
                  </a:lnTo>
                  <a:lnTo>
                    <a:pt x="15043" y="6447"/>
                  </a:lnTo>
                  <a:lnTo>
                    <a:pt x="15043" y="3225"/>
                  </a:lnTo>
                  <a:lnTo>
                    <a:pt x="16120" y="3225"/>
                  </a:lnTo>
                  <a:lnTo>
                    <a:pt x="16120" y="0"/>
                  </a:lnTo>
                  <a:lnTo>
                    <a:pt x="12894" y="0"/>
                  </a:lnTo>
                  <a:lnTo>
                    <a:pt x="12894" y="3225"/>
                  </a:lnTo>
                  <a:lnTo>
                    <a:pt x="13971" y="3225"/>
                  </a:lnTo>
                  <a:lnTo>
                    <a:pt x="13971" y="5371"/>
                  </a:lnTo>
                  <a:lnTo>
                    <a:pt x="11822" y="5371"/>
                  </a:lnTo>
                  <a:lnTo>
                    <a:pt x="11822" y="2149"/>
                  </a:lnTo>
                  <a:lnTo>
                    <a:pt x="10745" y="2149"/>
                  </a:lnTo>
                  <a:lnTo>
                    <a:pt x="10745" y="9129"/>
                  </a:lnTo>
                  <a:cubicBezTo>
                    <a:pt x="10745" y="10611"/>
                    <a:pt x="9542" y="11853"/>
                    <a:pt x="8060" y="11853"/>
                  </a:cubicBezTo>
                  <a:cubicBezTo>
                    <a:pt x="6578" y="11853"/>
                    <a:pt x="5375" y="10611"/>
                    <a:pt x="5375" y="9129"/>
                  </a:cubicBezTo>
                  <a:lnTo>
                    <a:pt x="5375" y="2149"/>
                  </a:lnTo>
                  <a:lnTo>
                    <a:pt x="4298" y="2149"/>
                  </a:lnTo>
                  <a:lnTo>
                    <a:pt x="4298" y="5371"/>
                  </a:lnTo>
                  <a:lnTo>
                    <a:pt x="2149" y="5371"/>
                  </a:lnTo>
                  <a:lnTo>
                    <a:pt x="2149" y="3225"/>
                  </a:lnTo>
                  <a:lnTo>
                    <a:pt x="3226" y="322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57;p44">
              <a:extLst>
                <a:ext uri="{FF2B5EF4-FFF2-40B4-BE49-F238E27FC236}">
                  <a16:creationId xmlns:a16="http://schemas.microsoft.com/office/drawing/2014/main" id="{D7BCD1CF-CE58-AA83-F9F5-792BF5E4A5ED}"/>
                </a:ext>
              </a:extLst>
            </p:cNvPr>
            <p:cNvSpPr/>
            <p:nvPr/>
          </p:nvSpPr>
          <p:spPr>
            <a:xfrm>
              <a:off x="3224790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58;p44">
              <a:extLst>
                <a:ext uri="{FF2B5EF4-FFF2-40B4-BE49-F238E27FC236}">
                  <a16:creationId xmlns:a16="http://schemas.microsoft.com/office/drawing/2014/main" id="{370BC21E-1F28-A046-92AC-D395C1B38401}"/>
                </a:ext>
              </a:extLst>
            </p:cNvPr>
            <p:cNvSpPr/>
            <p:nvPr/>
          </p:nvSpPr>
          <p:spPr>
            <a:xfrm>
              <a:off x="3400635" y="1480816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59;p44">
              <a:extLst>
                <a:ext uri="{FF2B5EF4-FFF2-40B4-BE49-F238E27FC236}">
                  <a16:creationId xmlns:a16="http://schemas.microsoft.com/office/drawing/2014/main" id="{925092DE-7C1F-D7B1-3734-787D56E95FE8}"/>
                </a:ext>
              </a:extLst>
            </p:cNvPr>
            <p:cNvSpPr/>
            <p:nvPr/>
          </p:nvSpPr>
          <p:spPr>
            <a:xfrm>
              <a:off x="3283441" y="1510183"/>
              <a:ext cx="87964" cy="264874"/>
            </a:xfrm>
            <a:custGeom>
              <a:avLst/>
              <a:gdLst/>
              <a:ahLst/>
              <a:cxnLst/>
              <a:rect l="l" t="t" r="r" b="b"/>
              <a:pathLst>
                <a:path w="3223" h="9705" extrusionOk="0">
                  <a:moveTo>
                    <a:pt x="0" y="0"/>
                  </a:moveTo>
                  <a:lnTo>
                    <a:pt x="0" y="3222"/>
                  </a:lnTo>
                  <a:lnTo>
                    <a:pt x="1077" y="3222"/>
                  </a:lnTo>
                  <a:lnTo>
                    <a:pt x="1077" y="6447"/>
                  </a:lnTo>
                  <a:lnTo>
                    <a:pt x="0" y="6447"/>
                  </a:lnTo>
                  <a:lnTo>
                    <a:pt x="0" y="8060"/>
                  </a:lnTo>
                  <a:cubicBezTo>
                    <a:pt x="0" y="8946"/>
                    <a:pt x="724" y="9704"/>
                    <a:pt x="1613" y="9704"/>
                  </a:cubicBezTo>
                  <a:cubicBezTo>
                    <a:pt x="2502" y="9704"/>
                    <a:pt x="3222" y="8946"/>
                    <a:pt x="3222" y="8060"/>
                  </a:cubicBezTo>
                  <a:lnTo>
                    <a:pt x="3222" y="6447"/>
                  </a:lnTo>
                  <a:lnTo>
                    <a:pt x="2146" y="6447"/>
                  </a:lnTo>
                  <a:lnTo>
                    <a:pt x="2146" y="3226"/>
                  </a:lnTo>
                  <a:lnTo>
                    <a:pt x="3222" y="3226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0;p44">
              <a:extLst>
                <a:ext uri="{FF2B5EF4-FFF2-40B4-BE49-F238E27FC236}">
                  <a16:creationId xmlns:a16="http://schemas.microsoft.com/office/drawing/2014/main" id="{E0539CDB-62C2-145E-F7E3-101221B556CA}"/>
                </a:ext>
              </a:extLst>
            </p:cNvPr>
            <p:cNvSpPr/>
            <p:nvPr/>
          </p:nvSpPr>
          <p:spPr>
            <a:xfrm>
              <a:off x="3077329" y="1686028"/>
              <a:ext cx="500463" cy="295223"/>
            </a:xfrm>
            <a:custGeom>
              <a:avLst/>
              <a:gdLst/>
              <a:ahLst/>
              <a:cxnLst/>
              <a:rect l="l" t="t" r="r" b="b"/>
              <a:pathLst>
                <a:path w="18337" h="10817" extrusionOk="0">
                  <a:moveTo>
                    <a:pt x="1" y="1"/>
                  </a:moveTo>
                  <a:lnTo>
                    <a:pt x="1" y="3177"/>
                  </a:lnTo>
                  <a:lnTo>
                    <a:pt x="1875" y="3487"/>
                  </a:lnTo>
                  <a:cubicBezTo>
                    <a:pt x="2055" y="4196"/>
                    <a:pt x="2333" y="4874"/>
                    <a:pt x="2711" y="5506"/>
                  </a:cubicBezTo>
                  <a:lnTo>
                    <a:pt x="1628" y="7026"/>
                  </a:lnTo>
                  <a:lnTo>
                    <a:pt x="3787" y="9190"/>
                  </a:lnTo>
                  <a:lnTo>
                    <a:pt x="5308" y="8103"/>
                  </a:lnTo>
                  <a:cubicBezTo>
                    <a:pt x="5940" y="8484"/>
                    <a:pt x="6614" y="8759"/>
                    <a:pt x="7330" y="8943"/>
                  </a:cubicBezTo>
                  <a:lnTo>
                    <a:pt x="7641" y="10816"/>
                  </a:lnTo>
                  <a:lnTo>
                    <a:pt x="10696" y="10816"/>
                  </a:lnTo>
                  <a:lnTo>
                    <a:pt x="11003" y="8943"/>
                  </a:lnTo>
                  <a:cubicBezTo>
                    <a:pt x="11716" y="8759"/>
                    <a:pt x="12394" y="8484"/>
                    <a:pt x="13025" y="8103"/>
                  </a:cubicBezTo>
                  <a:lnTo>
                    <a:pt x="14546" y="9190"/>
                  </a:lnTo>
                  <a:lnTo>
                    <a:pt x="16709" y="7026"/>
                  </a:lnTo>
                  <a:lnTo>
                    <a:pt x="15623" y="5506"/>
                  </a:lnTo>
                  <a:cubicBezTo>
                    <a:pt x="16004" y="4874"/>
                    <a:pt x="16279" y="4200"/>
                    <a:pt x="16462" y="3487"/>
                  </a:cubicBezTo>
                  <a:lnTo>
                    <a:pt x="18336" y="3177"/>
                  </a:lnTo>
                  <a:lnTo>
                    <a:pt x="18336" y="1"/>
                  </a:lnTo>
                  <a:lnTo>
                    <a:pt x="14003" y="1"/>
                  </a:lnTo>
                  <a:lnTo>
                    <a:pt x="14003" y="1610"/>
                  </a:lnTo>
                  <a:lnTo>
                    <a:pt x="13996" y="1610"/>
                  </a:lnTo>
                  <a:cubicBezTo>
                    <a:pt x="13996" y="4281"/>
                    <a:pt x="11829" y="6479"/>
                    <a:pt x="9161" y="6479"/>
                  </a:cubicBezTo>
                  <a:cubicBezTo>
                    <a:pt x="6494" y="6479"/>
                    <a:pt x="4331" y="4285"/>
                    <a:pt x="4331" y="1610"/>
                  </a:cubicBezTo>
                  <a:lnTo>
                    <a:pt x="43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92F458-B438-1562-0B7D-EB9F138DDE1F}"/>
              </a:ext>
            </a:extLst>
          </p:cNvPr>
          <p:cNvSpPr txBox="1"/>
          <p:nvPr/>
        </p:nvSpPr>
        <p:spPr>
          <a:xfrm>
            <a:off x="1253504" y="2734389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Класс 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TelegramBot</a:t>
            </a:r>
            <a:endParaRPr lang="ru-RU"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B93CE0A-E400-25B6-1E42-4D03C4C3F01E}"/>
              </a:ext>
            </a:extLst>
          </p:cNvPr>
          <p:cNvGrpSpPr/>
          <p:nvPr/>
        </p:nvGrpSpPr>
        <p:grpSpPr>
          <a:xfrm>
            <a:off x="629013" y="3727547"/>
            <a:ext cx="439922" cy="439922"/>
            <a:chOff x="1187172" y="3720309"/>
            <a:chExt cx="547699" cy="547699"/>
          </a:xfrm>
        </p:grpSpPr>
        <p:sp>
          <p:nvSpPr>
            <p:cNvPr id="21" name="Google Shape;630;p41">
              <a:extLst>
                <a:ext uri="{FF2B5EF4-FFF2-40B4-BE49-F238E27FC236}">
                  <a16:creationId xmlns:a16="http://schemas.microsoft.com/office/drawing/2014/main" id="{479A8E65-AB15-DF1E-47E6-0E625C7D19DC}"/>
                </a:ext>
              </a:extLst>
            </p:cNvPr>
            <p:cNvSpPr/>
            <p:nvPr/>
          </p:nvSpPr>
          <p:spPr>
            <a:xfrm>
              <a:off x="1187172" y="3720309"/>
              <a:ext cx="547699" cy="54769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2" name="Google Shape;639;p41">
              <a:extLst>
                <a:ext uri="{FF2B5EF4-FFF2-40B4-BE49-F238E27FC236}">
                  <a16:creationId xmlns:a16="http://schemas.microsoft.com/office/drawing/2014/main" id="{76C5CE64-7B81-6CA9-20CA-CECA7AA8B1CC}"/>
                </a:ext>
              </a:extLst>
            </p:cNvPr>
            <p:cNvGrpSpPr/>
            <p:nvPr/>
          </p:nvGrpSpPr>
          <p:grpSpPr>
            <a:xfrm>
              <a:off x="1269757" y="3802863"/>
              <a:ext cx="382527" cy="382590"/>
              <a:chOff x="2291550" y="1480816"/>
              <a:chExt cx="500353" cy="500435"/>
            </a:xfrm>
          </p:grpSpPr>
          <p:sp>
            <p:nvSpPr>
              <p:cNvPr id="23" name="Google Shape;640;p41">
                <a:extLst>
                  <a:ext uri="{FF2B5EF4-FFF2-40B4-BE49-F238E27FC236}">
                    <a16:creationId xmlns:a16="http://schemas.microsoft.com/office/drawing/2014/main" id="{1AC1506B-04A8-8BF5-AFA4-BC16CEF1802D}"/>
                  </a:ext>
                </a:extLst>
              </p:cNvPr>
              <p:cNvSpPr/>
              <p:nvPr/>
            </p:nvSpPr>
            <p:spPr>
              <a:xfrm>
                <a:off x="2291550" y="1480816"/>
                <a:ext cx="352810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2927" h="2181" extrusionOk="0">
                    <a:moveTo>
                      <a:pt x="1" y="0"/>
                    </a:moveTo>
                    <a:lnTo>
                      <a:pt x="1" y="2181"/>
                    </a:lnTo>
                    <a:lnTo>
                      <a:pt x="12927" y="2181"/>
                    </a:lnTo>
                    <a:lnTo>
                      <a:pt x="129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41;p41">
                <a:extLst>
                  <a:ext uri="{FF2B5EF4-FFF2-40B4-BE49-F238E27FC236}">
                    <a16:creationId xmlns:a16="http://schemas.microsoft.com/office/drawing/2014/main" id="{09C142A3-4F5F-4FE3-D545-174A8EFE2EA6}"/>
                  </a:ext>
                </a:extLst>
              </p:cNvPr>
              <p:cNvSpPr/>
              <p:nvPr/>
            </p:nvSpPr>
            <p:spPr>
              <a:xfrm>
                <a:off x="2673618" y="1480816"/>
                <a:ext cx="118286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2181" extrusionOk="0">
                    <a:moveTo>
                      <a:pt x="0" y="0"/>
                    </a:moveTo>
                    <a:lnTo>
                      <a:pt x="0" y="2181"/>
                    </a:lnTo>
                    <a:lnTo>
                      <a:pt x="4334" y="2181"/>
                    </a:lnTo>
                    <a:lnTo>
                      <a:pt x="43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42;p41">
                <a:extLst>
                  <a:ext uri="{FF2B5EF4-FFF2-40B4-BE49-F238E27FC236}">
                    <a16:creationId xmlns:a16="http://schemas.microsoft.com/office/drawing/2014/main" id="{97587C70-D051-B704-A6FF-7F9A29B1A043}"/>
                  </a:ext>
                </a:extLst>
              </p:cNvPr>
              <p:cNvSpPr/>
              <p:nvPr/>
            </p:nvSpPr>
            <p:spPr>
              <a:xfrm>
                <a:off x="2291550" y="1569790"/>
                <a:ext cx="500353" cy="411462"/>
              </a:xfrm>
              <a:custGeom>
                <a:avLst/>
                <a:gdLst/>
                <a:ahLst/>
                <a:cxnLst/>
                <a:rect l="l" t="t" r="r" b="b"/>
                <a:pathLst>
                  <a:path w="18333" h="15076" extrusionOk="0">
                    <a:moveTo>
                      <a:pt x="3261" y="2686"/>
                    </a:moveTo>
                    <a:lnTo>
                      <a:pt x="3261" y="3762"/>
                    </a:lnTo>
                    <a:lnTo>
                      <a:pt x="2185" y="3762"/>
                    </a:lnTo>
                    <a:lnTo>
                      <a:pt x="2185" y="2686"/>
                    </a:lnTo>
                    <a:close/>
                    <a:moveTo>
                      <a:pt x="11854" y="2686"/>
                    </a:moveTo>
                    <a:lnTo>
                      <a:pt x="11854" y="3762"/>
                    </a:lnTo>
                    <a:lnTo>
                      <a:pt x="4331" y="3762"/>
                    </a:lnTo>
                    <a:lnTo>
                      <a:pt x="4331" y="2686"/>
                    </a:lnTo>
                    <a:close/>
                    <a:moveTo>
                      <a:pt x="16152" y="2686"/>
                    </a:moveTo>
                    <a:lnTo>
                      <a:pt x="16152" y="3762"/>
                    </a:lnTo>
                    <a:lnTo>
                      <a:pt x="12930" y="3762"/>
                    </a:lnTo>
                    <a:lnTo>
                      <a:pt x="12930" y="2686"/>
                    </a:lnTo>
                    <a:close/>
                    <a:moveTo>
                      <a:pt x="3261" y="4835"/>
                    </a:moveTo>
                    <a:lnTo>
                      <a:pt x="3261" y="5911"/>
                    </a:lnTo>
                    <a:lnTo>
                      <a:pt x="2185" y="5911"/>
                    </a:lnTo>
                    <a:lnTo>
                      <a:pt x="2185" y="4835"/>
                    </a:lnTo>
                    <a:close/>
                    <a:moveTo>
                      <a:pt x="7556" y="4835"/>
                    </a:moveTo>
                    <a:lnTo>
                      <a:pt x="7556" y="5911"/>
                    </a:lnTo>
                    <a:lnTo>
                      <a:pt x="4331" y="5911"/>
                    </a:lnTo>
                    <a:lnTo>
                      <a:pt x="4331" y="4835"/>
                    </a:lnTo>
                    <a:close/>
                    <a:moveTo>
                      <a:pt x="9705" y="4835"/>
                    </a:moveTo>
                    <a:lnTo>
                      <a:pt x="9705" y="5911"/>
                    </a:lnTo>
                    <a:lnTo>
                      <a:pt x="8629" y="5911"/>
                    </a:lnTo>
                    <a:lnTo>
                      <a:pt x="8629" y="4835"/>
                    </a:lnTo>
                    <a:close/>
                    <a:moveTo>
                      <a:pt x="16148" y="4835"/>
                    </a:moveTo>
                    <a:lnTo>
                      <a:pt x="16148" y="5911"/>
                    </a:lnTo>
                    <a:lnTo>
                      <a:pt x="10778" y="5911"/>
                    </a:lnTo>
                    <a:lnTo>
                      <a:pt x="10778" y="4835"/>
                    </a:lnTo>
                    <a:close/>
                    <a:moveTo>
                      <a:pt x="3261" y="6980"/>
                    </a:moveTo>
                    <a:lnTo>
                      <a:pt x="3261" y="8057"/>
                    </a:lnTo>
                    <a:lnTo>
                      <a:pt x="2185" y="8057"/>
                    </a:lnTo>
                    <a:lnTo>
                      <a:pt x="2185" y="6980"/>
                    </a:lnTo>
                    <a:close/>
                    <a:moveTo>
                      <a:pt x="11854" y="6980"/>
                    </a:moveTo>
                    <a:lnTo>
                      <a:pt x="11854" y="8057"/>
                    </a:lnTo>
                    <a:lnTo>
                      <a:pt x="4331" y="8057"/>
                    </a:lnTo>
                    <a:lnTo>
                      <a:pt x="4331" y="6980"/>
                    </a:lnTo>
                    <a:close/>
                    <a:moveTo>
                      <a:pt x="13999" y="6980"/>
                    </a:moveTo>
                    <a:lnTo>
                      <a:pt x="13999" y="8057"/>
                    </a:lnTo>
                    <a:lnTo>
                      <a:pt x="12923" y="8057"/>
                    </a:lnTo>
                    <a:lnTo>
                      <a:pt x="12923" y="6980"/>
                    </a:lnTo>
                    <a:close/>
                    <a:moveTo>
                      <a:pt x="16148" y="6980"/>
                    </a:moveTo>
                    <a:lnTo>
                      <a:pt x="16148" y="8057"/>
                    </a:lnTo>
                    <a:lnTo>
                      <a:pt x="15072" y="8057"/>
                    </a:lnTo>
                    <a:lnTo>
                      <a:pt x="15072" y="6980"/>
                    </a:lnTo>
                    <a:close/>
                    <a:moveTo>
                      <a:pt x="3261" y="9129"/>
                    </a:moveTo>
                    <a:lnTo>
                      <a:pt x="3261" y="10206"/>
                    </a:lnTo>
                    <a:lnTo>
                      <a:pt x="2185" y="10206"/>
                    </a:lnTo>
                    <a:lnTo>
                      <a:pt x="2185" y="9129"/>
                    </a:lnTo>
                    <a:close/>
                    <a:moveTo>
                      <a:pt x="16148" y="9129"/>
                    </a:moveTo>
                    <a:lnTo>
                      <a:pt x="16148" y="10206"/>
                    </a:lnTo>
                    <a:lnTo>
                      <a:pt x="4331" y="10206"/>
                    </a:lnTo>
                    <a:lnTo>
                      <a:pt x="4331" y="9129"/>
                    </a:lnTo>
                    <a:close/>
                    <a:moveTo>
                      <a:pt x="8629" y="11278"/>
                    </a:moveTo>
                    <a:lnTo>
                      <a:pt x="8629" y="12355"/>
                    </a:lnTo>
                    <a:lnTo>
                      <a:pt x="7552" y="12355"/>
                    </a:lnTo>
                    <a:lnTo>
                      <a:pt x="7552" y="11278"/>
                    </a:lnTo>
                    <a:close/>
                    <a:moveTo>
                      <a:pt x="10781" y="11278"/>
                    </a:moveTo>
                    <a:lnTo>
                      <a:pt x="10781" y="12355"/>
                    </a:lnTo>
                    <a:lnTo>
                      <a:pt x="9705" y="12355"/>
                    </a:lnTo>
                    <a:lnTo>
                      <a:pt x="9705" y="11278"/>
                    </a:lnTo>
                    <a:close/>
                    <a:moveTo>
                      <a:pt x="12930" y="11278"/>
                    </a:moveTo>
                    <a:lnTo>
                      <a:pt x="12930" y="12355"/>
                    </a:lnTo>
                    <a:lnTo>
                      <a:pt x="11854" y="12355"/>
                    </a:lnTo>
                    <a:lnTo>
                      <a:pt x="11854" y="11278"/>
                    </a:lnTo>
                    <a:close/>
                    <a:moveTo>
                      <a:pt x="16148" y="11278"/>
                    </a:moveTo>
                    <a:lnTo>
                      <a:pt x="16148" y="12355"/>
                    </a:lnTo>
                    <a:lnTo>
                      <a:pt x="13999" y="12355"/>
                    </a:lnTo>
                    <a:lnTo>
                      <a:pt x="13999" y="11278"/>
                    </a:lnTo>
                    <a:close/>
                    <a:moveTo>
                      <a:pt x="1" y="1"/>
                    </a:moveTo>
                    <a:lnTo>
                      <a:pt x="1" y="15075"/>
                    </a:lnTo>
                    <a:lnTo>
                      <a:pt x="18333" y="15075"/>
                    </a:lnTo>
                    <a:lnTo>
                      <a:pt x="18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CF91F4A-A164-4B11-6D2B-1FF7D0D2EFE9}"/>
              </a:ext>
            </a:extLst>
          </p:cNvPr>
          <p:cNvSpPr txBox="1"/>
          <p:nvPr/>
        </p:nvSpPr>
        <p:spPr>
          <a:xfrm>
            <a:off x="1251238" y="3793382"/>
            <a:ext cx="157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Класс 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Movie</a:t>
            </a:r>
            <a:endParaRPr lang="ru-RU"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D1591E1C-7B3C-FD49-39D0-A1F5A5FBC454}"/>
              </a:ext>
            </a:extLst>
          </p:cNvPr>
          <p:cNvCxnSpPr/>
          <p:nvPr/>
        </p:nvCxnSpPr>
        <p:spPr>
          <a:xfrm>
            <a:off x="844343" y="2087656"/>
            <a:ext cx="0" cy="602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E1F19EC3-98D7-3C05-D792-30D5F99A169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44320" y="3121010"/>
            <a:ext cx="0" cy="602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0F4F25C-9796-7AA2-32E5-7DFD1B10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99" y="1254146"/>
            <a:ext cx="4971410" cy="3303114"/>
          </a:xfrm>
          <a:custGeom>
            <a:avLst/>
            <a:gdLst>
              <a:gd name="connsiteX0" fmla="*/ 0 w 4971410"/>
              <a:gd name="connsiteY0" fmla="*/ 0 h 3303114"/>
              <a:gd name="connsiteX1" fmla="*/ 621426 w 4971410"/>
              <a:gd name="connsiteY1" fmla="*/ 0 h 3303114"/>
              <a:gd name="connsiteX2" fmla="*/ 1242853 w 4971410"/>
              <a:gd name="connsiteY2" fmla="*/ 0 h 3303114"/>
              <a:gd name="connsiteX3" fmla="*/ 1963707 w 4971410"/>
              <a:gd name="connsiteY3" fmla="*/ 0 h 3303114"/>
              <a:gd name="connsiteX4" fmla="*/ 2684561 w 4971410"/>
              <a:gd name="connsiteY4" fmla="*/ 0 h 3303114"/>
              <a:gd name="connsiteX5" fmla="*/ 3405416 w 4971410"/>
              <a:gd name="connsiteY5" fmla="*/ 0 h 3303114"/>
              <a:gd name="connsiteX6" fmla="*/ 3927414 w 4971410"/>
              <a:gd name="connsiteY6" fmla="*/ 0 h 3303114"/>
              <a:gd name="connsiteX7" fmla="*/ 4971410 w 4971410"/>
              <a:gd name="connsiteY7" fmla="*/ 0 h 3303114"/>
              <a:gd name="connsiteX8" fmla="*/ 4971410 w 4971410"/>
              <a:gd name="connsiteY8" fmla="*/ 693654 h 3303114"/>
              <a:gd name="connsiteX9" fmla="*/ 4971410 w 4971410"/>
              <a:gd name="connsiteY9" fmla="*/ 1420339 h 3303114"/>
              <a:gd name="connsiteX10" fmla="*/ 4971410 w 4971410"/>
              <a:gd name="connsiteY10" fmla="*/ 2113993 h 3303114"/>
              <a:gd name="connsiteX11" fmla="*/ 4971410 w 4971410"/>
              <a:gd name="connsiteY11" fmla="*/ 2675522 h 3303114"/>
              <a:gd name="connsiteX12" fmla="*/ 4971410 w 4971410"/>
              <a:gd name="connsiteY12" fmla="*/ 3303114 h 3303114"/>
              <a:gd name="connsiteX13" fmla="*/ 4250556 w 4971410"/>
              <a:gd name="connsiteY13" fmla="*/ 3303114 h 3303114"/>
              <a:gd name="connsiteX14" fmla="*/ 3529701 w 4971410"/>
              <a:gd name="connsiteY14" fmla="*/ 3303114 h 3303114"/>
              <a:gd name="connsiteX15" fmla="*/ 3007703 w 4971410"/>
              <a:gd name="connsiteY15" fmla="*/ 3303114 h 3303114"/>
              <a:gd name="connsiteX16" fmla="*/ 2286849 w 4971410"/>
              <a:gd name="connsiteY16" fmla="*/ 3303114 h 3303114"/>
              <a:gd name="connsiteX17" fmla="*/ 1715136 w 4971410"/>
              <a:gd name="connsiteY17" fmla="*/ 3303114 h 3303114"/>
              <a:gd name="connsiteX18" fmla="*/ 1242853 w 4971410"/>
              <a:gd name="connsiteY18" fmla="*/ 3303114 h 3303114"/>
              <a:gd name="connsiteX19" fmla="*/ 0 w 4971410"/>
              <a:gd name="connsiteY19" fmla="*/ 3303114 h 3303114"/>
              <a:gd name="connsiteX20" fmla="*/ 0 w 4971410"/>
              <a:gd name="connsiteY20" fmla="*/ 2609460 h 3303114"/>
              <a:gd name="connsiteX21" fmla="*/ 0 w 4971410"/>
              <a:gd name="connsiteY21" fmla="*/ 1915806 h 3303114"/>
              <a:gd name="connsiteX22" fmla="*/ 0 w 4971410"/>
              <a:gd name="connsiteY22" fmla="*/ 1321246 h 3303114"/>
              <a:gd name="connsiteX23" fmla="*/ 0 w 4971410"/>
              <a:gd name="connsiteY23" fmla="*/ 726685 h 3303114"/>
              <a:gd name="connsiteX24" fmla="*/ 0 w 4971410"/>
              <a:gd name="connsiteY24" fmla="*/ 0 h 33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71410" h="3303114" fill="none" extrusionOk="0">
                <a:moveTo>
                  <a:pt x="0" y="0"/>
                </a:moveTo>
                <a:cubicBezTo>
                  <a:pt x="144083" y="21733"/>
                  <a:pt x="348986" y="10924"/>
                  <a:pt x="621426" y="0"/>
                </a:cubicBezTo>
                <a:cubicBezTo>
                  <a:pt x="893866" y="-10924"/>
                  <a:pt x="1050660" y="-27604"/>
                  <a:pt x="1242853" y="0"/>
                </a:cubicBezTo>
                <a:cubicBezTo>
                  <a:pt x="1435046" y="27604"/>
                  <a:pt x="1774389" y="12346"/>
                  <a:pt x="1963707" y="0"/>
                </a:cubicBezTo>
                <a:cubicBezTo>
                  <a:pt x="2153025" y="-12346"/>
                  <a:pt x="2331443" y="-20842"/>
                  <a:pt x="2684561" y="0"/>
                </a:cubicBezTo>
                <a:cubicBezTo>
                  <a:pt x="3037679" y="20842"/>
                  <a:pt x="3144248" y="21697"/>
                  <a:pt x="3405416" y="0"/>
                </a:cubicBezTo>
                <a:cubicBezTo>
                  <a:pt x="3666585" y="-21697"/>
                  <a:pt x="3801467" y="11037"/>
                  <a:pt x="3927414" y="0"/>
                </a:cubicBezTo>
                <a:cubicBezTo>
                  <a:pt x="4053361" y="-11037"/>
                  <a:pt x="4510489" y="19699"/>
                  <a:pt x="4971410" y="0"/>
                </a:cubicBezTo>
                <a:cubicBezTo>
                  <a:pt x="4949793" y="248595"/>
                  <a:pt x="4969538" y="415875"/>
                  <a:pt x="4971410" y="693654"/>
                </a:cubicBezTo>
                <a:cubicBezTo>
                  <a:pt x="4973282" y="971433"/>
                  <a:pt x="4989681" y="1138523"/>
                  <a:pt x="4971410" y="1420339"/>
                </a:cubicBezTo>
                <a:cubicBezTo>
                  <a:pt x="4953139" y="1702156"/>
                  <a:pt x="4942977" y="1871792"/>
                  <a:pt x="4971410" y="2113993"/>
                </a:cubicBezTo>
                <a:cubicBezTo>
                  <a:pt x="4999843" y="2356194"/>
                  <a:pt x="4954133" y="2430318"/>
                  <a:pt x="4971410" y="2675522"/>
                </a:cubicBezTo>
                <a:cubicBezTo>
                  <a:pt x="4988687" y="2920726"/>
                  <a:pt x="4997325" y="3099050"/>
                  <a:pt x="4971410" y="3303114"/>
                </a:cubicBezTo>
                <a:cubicBezTo>
                  <a:pt x="4738594" y="3292723"/>
                  <a:pt x="4542424" y="3277034"/>
                  <a:pt x="4250556" y="3303114"/>
                </a:cubicBezTo>
                <a:cubicBezTo>
                  <a:pt x="3958688" y="3329194"/>
                  <a:pt x="3802379" y="3329100"/>
                  <a:pt x="3529701" y="3303114"/>
                </a:cubicBezTo>
                <a:cubicBezTo>
                  <a:pt x="3257024" y="3277128"/>
                  <a:pt x="3175754" y="3283624"/>
                  <a:pt x="3007703" y="3303114"/>
                </a:cubicBezTo>
                <a:cubicBezTo>
                  <a:pt x="2839652" y="3322604"/>
                  <a:pt x="2522802" y="3333893"/>
                  <a:pt x="2286849" y="3303114"/>
                </a:cubicBezTo>
                <a:cubicBezTo>
                  <a:pt x="2050896" y="3272335"/>
                  <a:pt x="1897747" y="3299268"/>
                  <a:pt x="1715136" y="3303114"/>
                </a:cubicBezTo>
                <a:cubicBezTo>
                  <a:pt x="1532525" y="3306960"/>
                  <a:pt x="1343497" y="3298840"/>
                  <a:pt x="1242853" y="3303114"/>
                </a:cubicBezTo>
                <a:cubicBezTo>
                  <a:pt x="1142209" y="3307388"/>
                  <a:pt x="369524" y="3260914"/>
                  <a:pt x="0" y="3303114"/>
                </a:cubicBezTo>
                <a:cubicBezTo>
                  <a:pt x="-29701" y="2965002"/>
                  <a:pt x="15437" y="2755768"/>
                  <a:pt x="0" y="2609460"/>
                </a:cubicBezTo>
                <a:cubicBezTo>
                  <a:pt x="-15437" y="2463152"/>
                  <a:pt x="17132" y="2078744"/>
                  <a:pt x="0" y="1915806"/>
                </a:cubicBezTo>
                <a:cubicBezTo>
                  <a:pt x="-17132" y="1752868"/>
                  <a:pt x="-12435" y="1584674"/>
                  <a:pt x="0" y="1321246"/>
                </a:cubicBezTo>
                <a:cubicBezTo>
                  <a:pt x="12435" y="1057818"/>
                  <a:pt x="-751" y="963534"/>
                  <a:pt x="0" y="726685"/>
                </a:cubicBezTo>
                <a:cubicBezTo>
                  <a:pt x="751" y="489836"/>
                  <a:pt x="-20984" y="171240"/>
                  <a:pt x="0" y="0"/>
                </a:cubicBezTo>
                <a:close/>
              </a:path>
              <a:path w="4971410" h="3303114" stroke="0" extrusionOk="0">
                <a:moveTo>
                  <a:pt x="0" y="0"/>
                </a:moveTo>
                <a:cubicBezTo>
                  <a:pt x="175520" y="18376"/>
                  <a:pt x="354421" y="24292"/>
                  <a:pt x="521998" y="0"/>
                </a:cubicBezTo>
                <a:cubicBezTo>
                  <a:pt x="689575" y="-24292"/>
                  <a:pt x="880644" y="4583"/>
                  <a:pt x="1093710" y="0"/>
                </a:cubicBezTo>
                <a:cubicBezTo>
                  <a:pt x="1306776" y="-4583"/>
                  <a:pt x="1546616" y="7484"/>
                  <a:pt x="1814565" y="0"/>
                </a:cubicBezTo>
                <a:cubicBezTo>
                  <a:pt x="2082514" y="-7484"/>
                  <a:pt x="2351078" y="29508"/>
                  <a:pt x="2485705" y="0"/>
                </a:cubicBezTo>
                <a:cubicBezTo>
                  <a:pt x="2620332" y="-29508"/>
                  <a:pt x="2943299" y="7322"/>
                  <a:pt x="3107131" y="0"/>
                </a:cubicBezTo>
                <a:cubicBezTo>
                  <a:pt x="3270963" y="-7322"/>
                  <a:pt x="3441563" y="1183"/>
                  <a:pt x="3728558" y="0"/>
                </a:cubicBezTo>
                <a:cubicBezTo>
                  <a:pt x="4015553" y="-1183"/>
                  <a:pt x="3967188" y="-3272"/>
                  <a:pt x="4200841" y="0"/>
                </a:cubicBezTo>
                <a:cubicBezTo>
                  <a:pt x="4434494" y="3272"/>
                  <a:pt x="4806451" y="21094"/>
                  <a:pt x="4971410" y="0"/>
                </a:cubicBezTo>
                <a:cubicBezTo>
                  <a:pt x="4947992" y="277162"/>
                  <a:pt x="4947347" y="317942"/>
                  <a:pt x="4971410" y="627592"/>
                </a:cubicBezTo>
                <a:cubicBezTo>
                  <a:pt x="4995473" y="937242"/>
                  <a:pt x="4952528" y="1022895"/>
                  <a:pt x="4971410" y="1354277"/>
                </a:cubicBezTo>
                <a:cubicBezTo>
                  <a:pt x="4990292" y="1685659"/>
                  <a:pt x="4950435" y="1709220"/>
                  <a:pt x="4971410" y="2014900"/>
                </a:cubicBezTo>
                <a:cubicBezTo>
                  <a:pt x="4992385" y="2320580"/>
                  <a:pt x="4984604" y="2528110"/>
                  <a:pt x="4971410" y="2708553"/>
                </a:cubicBezTo>
                <a:cubicBezTo>
                  <a:pt x="4958216" y="2888996"/>
                  <a:pt x="5000877" y="3089845"/>
                  <a:pt x="4971410" y="3303114"/>
                </a:cubicBezTo>
                <a:cubicBezTo>
                  <a:pt x="4808446" y="3308447"/>
                  <a:pt x="4608555" y="3282885"/>
                  <a:pt x="4499126" y="3303114"/>
                </a:cubicBezTo>
                <a:cubicBezTo>
                  <a:pt x="4389697" y="3323343"/>
                  <a:pt x="4235227" y="3295106"/>
                  <a:pt x="4026842" y="3303114"/>
                </a:cubicBezTo>
                <a:cubicBezTo>
                  <a:pt x="3818457" y="3311122"/>
                  <a:pt x="3545018" y="3332508"/>
                  <a:pt x="3355702" y="3303114"/>
                </a:cubicBezTo>
                <a:cubicBezTo>
                  <a:pt x="3166386" y="3273720"/>
                  <a:pt x="2967706" y="3289922"/>
                  <a:pt x="2783990" y="3303114"/>
                </a:cubicBezTo>
                <a:cubicBezTo>
                  <a:pt x="2600274" y="3316306"/>
                  <a:pt x="2376874" y="3276958"/>
                  <a:pt x="2162563" y="3303114"/>
                </a:cubicBezTo>
                <a:cubicBezTo>
                  <a:pt x="1948252" y="3329270"/>
                  <a:pt x="1828976" y="3305309"/>
                  <a:pt x="1640565" y="3303114"/>
                </a:cubicBezTo>
                <a:cubicBezTo>
                  <a:pt x="1452154" y="3300919"/>
                  <a:pt x="1287210" y="3311921"/>
                  <a:pt x="969425" y="3303114"/>
                </a:cubicBezTo>
                <a:cubicBezTo>
                  <a:pt x="651640" y="3294307"/>
                  <a:pt x="253842" y="3342622"/>
                  <a:pt x="0" y="3303114"/>
                </a:cubicBezTo>
                <a:cubicBezTo>
                  <a:pt x="24599" y="3084648"/>
                  <a:pt x="28804" y="2858723"/>
                  <a:pt x="0" y="2609460"/>
                </a:cubicBezTo>
                <a:cubicBezTo>
                  <a:pt x="-28804" y="2360197"/>
                  <a:pt x="1567" y="2147521"/>
                  <a:pt x="0" y="1948837"/>
                </a:cubicBezTo>
                <a:cubicBezTo>
                  <a:pt x="-1567" y="1750153"/>
                  <a:pt x="16336" y="1575242"/>
                  <a:pt x="0" y="1387308"/>
                </a:cubicBezTo>
                <a:cubicBezTo>
                  <a:pt x="-16336" y="1199374"/>
                  <a:pt x="-22499" y="884792"/>
                  <a:pt x="0" y="726685"/>
                </a:cubicBezTo>
                <a:cubicBezTo>
                  <a:pt x="22499" y="568578"/>
                  <a:pt x="3139" y="31694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028154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9894BB-DB54-0A91-A583-4378C5E941D3}"/>
              </a:ext>
            </a:extLst>
          </p:cNvPr>
          <p:cNvSpPr/>
          <p:nvPr/>
        </p:nvSpPr>
        <p:spPr>
          <a:xfrm>
            <a:off x="648820" y="580252"/>
            <a:ext cx="6044453" cy="43747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5" name="Google Shape;72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Используемые технологии</a:t>
            </a:r>
            <a:endParaRPr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26" name="Google Shape;726;p43"/>
          <p:cNvSpPr txBox="1">
            <a:spLocks noGrp="1"/>
          </p:cNvSpPr>
          <p:nvPr>
            <p:ph type="subTitle" idx="1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На данном языке был реализован алгоритм работы бота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727" name="Google Shape;727;p43"/>
          <p:cNvSpPr txBox="1">
            <a:spLocks noGrp="1"/>
          </p:cNvSpPr>
          <p:nvPr>
            <p:ph type="subTitle" idx="2"/>
          </p:nvPr>
        </p:nvSpPr>
        <p:spPr>
          <a:xfrm>
            <a:off x="3484425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Интерфейс для получения информации о фильмах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728" name="Google Shape;728;p43"/>
          <p:cNvSpPr txBox="1">
            <a:spLocks noGrp="1"/>
          </p:cNvSpPr>
          <p:nvPr>
            <p:ph type="subTitle" idx="3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Сервис реализации проекта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729" name="Google Shape;729;p43"/>
          <p:cNvSpPr txBox="1">
            <a:spLocks noGrp="1"/>
          </p:cNvSpPr>
          <p:nvPr>
            <p:ph type="subTitle" idx="4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730" name="Google Shape;730;p43"/>
          <p:cNvSpPr txBox="1">
            <a:spLocks noGrp="1"/>
          </p:cNvSpPr>
          <p:nvPr>
            <p:ph type="subTitle" idx="5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</a:t>
            </a:r>
            <a:endParaRPr dirty="0"/>
          </a:p>
        </p:txBody>
      </p:sp>
      <p:sp>
        <p:nvSpPr>
          <p:cNvPr id="731" name="Google Shape;731;p43"/>
          <p:cNvSpPr txBox="1">
            <a:spLocks noGrp="1"/>
          </p:cNvSpPr>
          <p:nvPr>
            <p:ph type="subTitle" idx="6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Telegram</a:t>
            </a:r>
            <a:endParaRPr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8982CF7-FDFE-9E6F-154C-DB96C1D3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5" y="1365253"/>
            <a:ext cx="3205201" cy="16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150CF-BC37-F434-2511-DCE7B0698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4" t="1760" r="23126" b="2219"/>
          <a:stretch/>
        </p:blipFill>
        <p:spPr bwMode="auto">
          <a:xfrm>
            <a:off x="3484422" y="1437987"/>
            <a:ext cx="1551502" cy="15231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85CC9C30-1594-B471-416C-946D1A6D5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61" y="1360882"/>
            <a:ext cx="2907927" cy="167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7C8A6D3E-3E92-8A8C-07E4-15BD69013342}"/>
              </a:ext>
            </a:extLst>
          </p:cNvPr>
          <p:cNvSpPr/>
          <p:nvPr/>
        </p:nvSpPr>
        <p:spPr>
          <a:xfrm>
            <a:off x="167995" y="3220301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201A8BBC-8568-7FBB-EB6E-EF7E36396A29}"/>
              </a:ext>
            </a:extLst>
          </p:cNvPr>
          <p:cNvSpPr/>
          <p:nvPr/>
        </p:nvSpPr>
        <p:spPr>
          <a:xfrm>
            <a:off x="396595" y="3608115"/>
            <a:ext cx="93233" cy="93233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F665FF0F-C023-1CA1-6318-02ECD8D56D23}"/>
              </a:ext>
            </a:extLst>
          </p:cNvPr>
          <p:cNvSpPr/>
          <p:nvPr/>
        </p:nvSpPr>
        <p:spPr>
          <a:xfrm>
            <a:off x="396595" y="3038233"/>
            <a:ext cx="140298" cy="140298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Возможности пользователя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45" name="Google Shape;945;p52"/>
          <p:cNvSpPr/>
          <p:nvPr/>
        </p:nvSpPr>
        <p:spPr>
          <a:xfrm>
            <a:off x="4188850" y="1339442"/>
            <a:ext cx="796800" cy="79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2"/>
          <p:cNvSpPr txBox="1"/>
          <p:nvPr/>
        </p:nvSpPr>
        <p:spPr>
          <a:xfrm>
            <a:off x="5971350" y="2001854"/>
            <a:ext cx="2464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Подбор лучших фильмов по рейтингу </a:t>
            </a:r>
            <a:r>
              <a:rPr lang="en-US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IMDb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47" name="Google Shape;947;p52"/>
          <p:cNvSpPr txBox="1"/>
          <p:nvPr/>
        </p:nvSpPr>
        <p:spPr>
          <a:xfrm>
            <a:off x="515130" y="1995781"/>
            <a:ext cx="303434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Вывод новинок фильмов за настоящий и предыдущий год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48" name="Google Shape;948;p52"/>
          <p:cNvSpPr txBox="1"/>
          <p:nvPr/>
        </p:nvSpPr>
        <p:spPr>
          <a:xfrm>
            <a:off x="733525" y="3960425"/>
            <a:ext cx="2464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Рекомендации фильмов по выбранному жанру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p52"/>
          <p:cNvSpPr txBox="1"/>
          <p:nvPr/>
        </p:nvSpPr>
        <p:spPr>
          <a:xfrm>
            <a:off x="3352438" y="3960425"/>
            <a:ext cx="2464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Вывод рандомного фильма по выбранному жанру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50" name="Google Shape;950;p52"/>
          <p:cNvSpPr txBox="1"/>
          <p:nvPr/>
        </p:nvSpPr>
        <p:spPr>
          <a:xfrm>
            <a:off x="5971350" y="3960425"/>
            <a:ext cx="2464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Список фильмов для дальнейшего просмотра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51" name="Google Shape;951;p52"/>
          <p:cNvSpPr txBox="1"/>
          <p:nvPr/>
        </p:nvSpPr>
        <p:spPr>
          <a:xfrm>
            <a:off x="738365" y="1509254"/>
            <a:ext cx="2454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5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Новинки</a:t>
            </a:r>
            <a:endParaRPr sz="2000" b="1" dirty="0">
              <a:solidFill>
                <a:schemeClr val="accent5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952" name="Google Shape;952;p52"/>
          <p:cNvSpPr txBox="1"/>
          <p:nvPr/>
        </p:nvSpPr>
        <p:spPr>
          <a:xfrm>
            <a:off x="5976189" y="1509254"/>
            <a:ext cx="2582863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5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Лучшие из лучших</a:t>
            </a:r>
            <a:endParaRPr sz="2000" b="1" dirty="0">
              <a:solidFill>
                <a:schemeClr val="accent5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953" name="Google Shape;953;p52"/>
          <p:cNvSpPr txBox="1"/>
          <p:nvPr/>
        </p:nvSpPr>
        <p:spPr>
          <a:xfrm>
            <a:off x="738375" y="3467800"/>
            <a:ext cx="24648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5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Рекомендации</a:t>
            </a:r>
            <a:endParaRPr sz="2000" b="1" dirty="0">
              <a:solidFill>
                <a:schemeClr val="accent5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954" name="Google Shape;954;p52"/>
          <p:cNvSpPr txBox="1"/>
          <p:nvPr/>
        </p:nvSpPr>
        <p:spPr>
          <a:xfrm>
            <a:off x="3362037" y="3467800"/>
            <a:ext cx="257878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5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Случайный фильм</a:t>
            </a:r>
            <a:endParaRPr sz="2000" b="1" dirty="0">
              <a:solidFill>
                <a:schemeClr val="accent5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955" name="Google Shape;955;p52"/>
          <p:cNvSpPr txBox="1"/>
          <p:nvPr/>
        </p:nvSpPr>
        <p:spPr>
          <a:xfrm>
            <a:off x="6103852" y="3467942"/>
            <a:ext cx="24552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5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Избранное</a:t>
            </a:r>
            <a:endParaRPr sz="2000" b="1" dirty="0">
              <a:solidFill>
                <a:schemeClr val="accent5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cxnSp>
        <p:nvCxnSpPr>
          <p:cNvPr id="956" name="Google Shape;956;p52"/>
          <p:cNvCxnSpPr>
            <a:stCxn id="945" idx="1"/>
            <a:endCxn id="951" idx="3"/>
          </p:cNvCxnSpPr>
          <p:nvPr/>
        </p:nvCxnSpPr>
        <p:spPr>
          <a:xfrm rot="10800000">
            <a:off x="3193150" y="1737842"/>
            <a:ext cx="995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57" name="Google Shape;957;p52"/>
          <p:cNvCxnSpPr>
            <a:cxnSpLocks/>
            <a:stCxn id="945" idx="3"/>
            <a:endCxn id="952" idx="1"/>
          </p:cNvCxnSpPr>
          <p:nvPr/>
        </p:nvCxnSpPr>
        <p:spPr>
          <a:xfrm>
            <a:off x="4985650" y="1737842"/>
            <a:ext cx="990539" cy="1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58" name="Google Shape;958;p52"/>
          <p:cNvCxnSpPr>
            <a:cxnSpLocks/>
          </p:cNvCxnSpPr>
          <p:nvPr/>
        </p:nvCxnSpPr>
        <p:spPr>
          <a:xfrm rot="16200000" flipH="1">
            <a:off x="3886610" y="2767825"/>
            <a:ext cx="1331558" cy="64182"/>
          </a:xfrm>
          <a:prstGeom prst="bentConnector3">
            <a:avLst>
              <a:gd name="adj1" fmla="val -2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59" name="Google Shape;959;p52"/>
          <p:cNvCxnSpPr>
            <a:stCxn id="945" idx="2"/>
            <a:endCxn id="955" idx="0"/>
          </p:cNvCxnSpPr>
          <p:nvPr/>
        </p:nvCxnSpPr>
        <p:spPr>
          <a:xfrm rot="16200000" flipH="1">
            <a:off x="5293501" y="1429991"/>
            <a:ext cx="1331700" cy="27442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60" name="Google Shape;960;p52"/>
          <p:cNvCxnSpPr>
            <a:cxnSpLocks/>
          </p:cNvCxnSpPr>
          <p:nvPr/>
        </p:nvCxnSpPr>
        <p:spPr>
          <a:xfrm rot="5400000">
            <a:off x="2607387" y="1492668"/>
            <a:ext cx="1331700" cy="26166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" name="Google Shape;786;p44">
            <a:extLst>
              <a:ext uri="{FF2B5EF4-FFF2-40B4-BE49-F238E27FC236}">
                <a16:creationId xmlns:a16="http://schemas.microsoft.com/office/drawing/2014/main" id="{C3CB51A2-5DEF-F5C7-B577-499DA9493497}"/>
              </a:ext>
            </a:extLst>
          </p:cNvPr>
          <p:cNvGrpSpPr/>
          <p:nvPr/>
        </p:nvGrpSpPr>
        <p:grpSpPr>
          <a:xfrm>
            <a:off x="4360635" y="1448393"/>
            <a:ext cx="517285" cy="551703"/>
            <a:chOff x="3136662" y="3324506"/>
            <a:chExt cx="469240" cy="500463"/>
          </a:xfrm>
        </p:grpSpPr>
        <p:sp>
          <p:nvSpPr>
            <p:cNvPr id="3" name="Google Shape;787;p44">
              <a:extLst>
                <a:ext uri="{FF2B5EF4-FFF2-40B4-BE49-F238E27FC236}">
                  <a16:creationId xmlns:a16="http://schemas.microsoft.com/office/drawing/2014/main" id="{107BED6D-A212-AFA7-6847-BA8F5BA15427}"/>
                </a:ext>
              </a:extLst>
            </p:cNvPr>
            <p:cNvSpPr/>
            <p:nvPr/>
          </p:nvSpPr>
          <p:spPr>
            <a:xfrm>
              <a:off x="3166138" y="3324506"/>
              <a:ext cx="293285" cy="117249"/>
            </a:xfrm>
            <a:custGeom>
              <a:avLst/>
              <a:gdLst/>
              <a:ahLst/>
              <a:cxnLst/>
              <a:rect l="l" t="t" r="r" b="b"/>
              <a:pathLst>
                <a:path w="10746" h="4296" extrusionOk="0">
                  <a:moveTo>
                    <a:pt x="0" y="1"/>
                  </a:moveTo>
                  <a:lnTo>
                    <a:pt x="0" y="1610"/>
                  </a:lnTo>
                  <a:cubicBezTo>
                    <a:pt x="0" y="3092"/>
                    <a:pt x="1204" y="4295"/>
                    <a:pt x="2686" y="4295"/>
                  </a:cubicBezTo>
                  <a:lnTo>
                    <a:pt x="10745" y="4295"/>
                  </a:lnTo>
                  <a:lnTo>
                    <a:pt x="10745" y="2686"/>
                  </a:lnTo>
                  <a:cubicBezTo>
                    <a:pt x="10745" y="1800"/>
                    <a:pt x="10022" y="1077"/>
                    <a:pt x="9136" y="1077"/>
                  </a:cubicBezTo>
                  <a:lnTo>
                    <a:pt x="3762" y="1077"/>
                  </a:lnTo>
                  <a:cubicBezTo>
                    <a:pt x="3466" y="1077"/>
                    <a:pt x="3226" y="834"/>
                    <a:pt x="3226" y="537"/>
                  </a:cubicBez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88;p44">
              <a:extLst>
                <a:ext uri="{FF2B5EF4-FFF2-40B4-BE49-F238E27FC236}">
                  <a16:creationId xmlns:a16="http://schemas.microsoft.com/office/drawing/2014/main" id="{990AD2FF-FAFE-724F-C4B1-D9F9DFEAF4CB}"/>
                </a:ext>
              </a:extLst>
            </p:cNvPr>
            <p:cNvSpPr/>
            <p:nvPr/>
          </p:nvSpPr>
          <p:spPr>
            <a:xfrm>
              <a:off x="3166138" y="3529746"/>
              <a:ext cx="322570" cy="58679"/>
            </a:xfrm>
            <a:custGeom>
              <a:avLst/>
              <a:gdLst/>
              <a:ahLst/>
              <a:cxnLst/>
              <a:rect l="l" t="t" r="r" b="b"/>
              <a:pathLst>
                <a:path w="11819" h="2150" extrusionOk="0">
                  <a:moveTo>
                    <a:pt x="0" y="1"/>
                  </a:moveTo>
                  <a:lnTo>
                    <a:pt x="0" y="2150"/>
                  </a:lnTo>
                  <a:lnTo>
                    <a:pt x="4298" y="2150"/>
                  </a:lnTo>
                  <a:lnTo>
                    <a:pt x="4298" y="1073"/>
                  </a:lnTo>
                  <a:lnTo>
                    <a:pt x="7520" y="1073"/>
                  </a:lnTo>
                  <a:lnTo>
                    <a:pt x="7520" y="2150"/>
                  </a:lnTo>
                  <a:lnTo>
                    <a:pt x="11818" y="2150"/>
                  </a:lnTo>
                  <a:lnTo>
                    <a:pt x="118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89;p44">
              <a:extLst>
                <a:ext uri="{FF2B5EF4-FFF2-40B4-BE49-F238E27FC236}">
                  <a16:creationId xmlns:a16="http://schemas.microsoft.com/office/drawing/2014/main" id="{6C7A7BB8-83D5-FE9F-AD68-F193093CE242}"/>
                </a:ext>
              </a:extLst>
            </p:cNvPr>
            <p:cNvSpPr/>
            <p:nvPr/>
          </p:nvSpPr>
          <p:spPr>
            <a:xfrm>
              <a:off x="3552436" y="3474069"/>
              <a:ext cx="53466" cy="169841"/>
            </a:xfrm>
            <a:custGeom>
              <a:avLst/>
              <a:gdLst/>
              <a:ahLst/>
              <a:cxnLst/>
              <a:rect l="l" t="t" r="r" b="b"/>
              <a:pathLst>
                <a:path w="1959" h="6223" extrusionOk="0">
                  <a:moveTo>
                    <a:pt x="822" y="1"/>
                  </a:moveTo>
                  <a:lnTo>
                    <a:pt x="0" y="696"/>
                  </a:lnTo>
                  <a:cubicBezTo>
                    <a:pt x="572" y="1370"/>
                    <a:pt x="882" y="2231"/>
                    <a:pt x="882" y="3113"/>
                  </a:cubicBezTo>
                  <a:cubicBezTo>
                    <a:pt x="882" y="3995"/>
                    <a:pt x="572" y="4853"/>
                    <a:pt x="0" y="5530"/>
                  </a:cubicBezTo>
                  <a:lnTo>
                    <a:pt x="822" y="6222"/>
                  </a:lnTo>
                  <a:cubicBezTo>
                    <a:pt x="1553" y="5354"/>
                    <a:pt x="1959" y="4246"/>
                    <a:pt x="1959" y="3113"/>
                  </a:cubicBezTo>
                  <a:cubicBezTo>
                    <a:pt x="1959" y="1977"/>
                    <a:pt x="1553" y="873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90;p44">
              <a:extLst>
                <a:ext uri="{FF2B5EF4-FFF2-40B4-BE49-F238E27FC236}">
                  <a16:creationId xmlns:a16="http://schemas.microsoft.com/office/drawing/2014/main" id="{688CDAFA-97C8-FC82-4193-697C3F1984C1}"/>
                </a:ext>
              </a:extLst>
            </p:cNvPr>
            <p:cNvSpPr/>
            <p:nvPr/>
          </p:nvSpPr>
          <p:spPr>
            <a:xfrm>
              <a:off x="3512753" y="3524151"/>
              <a:ext cx="34607" cy="69678"/>
            </a:xfrm>
            <a:custGeom>
              <a:avLst/>
              <a:gdLst/>
              <a:ahLst/>
              <a:cxnLst/>
              <a:rect l="l" t="t" r="r" b="b"/>
              <a:pathLst>
                <a:path w="1268" h="2553" extrusionOk="0">
                  <a:moveTo>
                    <a:pt x="942" y="1"/>
                  </a:moveTo>
                  <a:lnTo>
                    <a:pt x="0" y="513"/>
                  </a:lnTo>
                  <a:cubicBezTo>
                    <a:pt x="127" y="752"/>
                    <a:pt x="194" y="1007"/>
                    <a:pt x="194" y="1278"/>
                  </a:cubicBezTo>
                  <a:cubicBezTo>
                    <a:pt x="194" y="1546"/>
                    <a:pt x="127" y="1808"/>
                    <a:pt x="0" y="2040"/>
                  </a:cubicBezTo>
                  <a:lnTo>
                    <a:pt x="942" y="2552"/>
                  </a:lnTo>
                  <a:cubicBezTo>
                    <a:pt x="1154" y="2164"/>
                    <a:pt x="1267" y="1723"/>
                    <a:pt x="1267" y="1275"/>
                  </a:cubicBezTo>
                  <a:cubicBezTo>
                    <a:pt x="1267" y="830"/>
                    <a:pt x="1154" y="389"/>
                    <a:pt x="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91;p44">
              <a:extLst>
                <a:ext uri="{FF2B5EF4-FFF2-40B4-BE49-F238E27FC236}">
                  <a16:creationId xmlns:a16="http://schemas.microsoft.com/office/drawing/2014/main" id="{D16EE712-B29C-1B88-9BB2-B6F7EFD3A7F7}"/>
                </a:ext>
              </a:extLst>
            </p:cNvPr>
            <p:cNvSpPr/>
            <p:nvPr/>
          </p:nvSpPr>
          <p:spPr>
            <a:xfrm>
              <a:off x="3136662" y="3707638"/>
              <a:ext cx="381413" cy="117330"/>
            </a:xfrm>
            <a:custGeom>
              <a:avLst/>
              <a:gdLst/>
              <a:ahLst/>
              <a:cxnLst/>
              <a:rect l="l" t="t" r="r" b="b"/>
              <a:pathLst>
                <a:path w="13975" h="4299" extrusionOk="0">
                  <a:moveTo>
                    <a:pt x="2686" y="0"/>
                  </a:moveTo>
                  <a:cubicBezTo>
                    <a:pt x="1204" y="0"/>
                    <a:pt x="1" y="1207"/>
                    <a:pt x="1" y="2689"/>
                  </a:cubicBezTo>
                  <a:lnTo>
                    <a:pt x="1" y="4298"/>
                  </a:lnTo>
                  <a:lnTo>
                    <a:pt x="13974" y="4298"/>
                  </a:lnTo>
                  <a:lnTo>
                    <a:pt x="13974" y="2689"/>
                  </a:lnTo>
                  <a:cubicBezTo>
                    <a:pt x="13974" y="1207"/>
                    <a:pt x="12771" y="0"/>
                    <a:pt x="11289" y="0"/>
                  </a:cubicBezTo>
                  <a:lnTo>
                    <a:pt x="10357" y="0"/>
                  </a:lnTo>
                  <a:cubicBezTo>
                    <a:pt x="10142" y="152"/>
                    <a:pt x="9916" y="293"/>
                    <a:pt x="9673" y="416"/>
                  </a:cubicBezTo>
                  <a:lnTo>
                    <a:pt x="9673" y="540"/>
                  </a:lnTo>
                  <a:cubicBezTo>
                    <a:pt x="9673" y="2022"/>
                    <a:pt x="8469" y="3225"/>
                    <a:pt x="6987" y="3225"/>
                  </a:cubicBezTo>
                  <a:cubicBezTo>
                    <a:pt x="5505" y="3225"/>
                    <a:pt x="4302" y="2022"/>
                    <a:pt x="4302" y="540"/>
                  </a:cubicBezTo>
                  <a:lnTo>
                    <a:pt x="4302" y="416"/>
                  </a:lnTo>
                  <a:cubicBezTo>
                    <a:pt x="4062" y="293"/>
                    <a:pt x="3836" y="152"/>
                    <a:pt x="3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2;p44">
              <a:extLst>
                <a:ext uri="{FF2B5EF4-FFF2-40B4-BE49-F238E27FC236}">
                  <a16:creationId xmlns:a16="http://schemas.microsoft.com/office/drawing/2014/main" id="{274D0811-4B43-44CA-510B-05B59CF45ED1}"/>
                </a:ext>
              </a:extLst>
            </p:cNvPr>
            <p:cNvSpPr/>
            <p:nvPr/>
          </p:nvSpPr>
          <p:spPr>
            <a:xfrm>
              <a:off x="3203120" y="3588398"/>
              <a:ext cx="248498" cy="177920"/>
            </a:xfrm>
            <a:custGeom>
              <a:avLst/>
              <a:gdLst/>
              <a:ahLst/>
              <a:cxnLst/>
              <a:rect l="l" t="t" r="r" b="b"/>
              <a:pathLst>
                <a:path w="9105" h="6519" extrusionOk="0">
                  <a:moveTo>
                    <a:pt x="4013" y="1"/>
                  </a:moveTo>
                  <a:lnTo>
                    <a:pt x="4013" y="1077"/>
                  </a:lnTo>
                  <a:lnTo>
                    <a:pt x="0" y="1077"/>
                  </a:lnTo>
                  <a:cubicBezTo>
                    <a:pt x="484" y="2439"/>
                    <a:pt x="1560" y="3593"/>
                    <a:pt x="2936" y="4080"/>
                  </a:cubicBezTo>
                  <a:lnTo>
                    <a:pt x="2936" y="4909"/>
                  </a:lnTo>
                  <a:cubicBezTo>
                    <a:pt x="2943" y="5795"/>
                    <a:pt x="3667" y="6518"/>
                    <a:pt x="4556" y="6518"/>
                  </a:cubicBezTo>
                  <a:cubicBezTo>
                    <a:pt x="5442" y="6518"/>
                    <a:pt x="6165" y="5795"/>
                    <a:pt x="6165" y="4909"/>
                  </a:cubicBezTo>
                  <a:lnTo>
                    <a:pt x="6165" y="4080"/>
                  </a:lnTo>
                  <a:cubicBezTo>
                    <a:pt x="7541" y="3593"/>
                    <a:pt x="8618" y="2442"/>
                    <a:pt x="9104" y="1077"/>
                  </a:cubicBezTo>
                  <a:lnTo>
                    <a:pt x="5089" y="1077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3;p44">
              <a:extLst>
                <a:ext uri="{FF2B5EF4-FFF2-40B4-BE49-F238E27FC236}">
                  <a16:creationId xmlns:a16="http://schemas.microsoft.com/office/drawing/2014/main" id="{C2BA75F5-DD7F-0A14-BEDD-4E87FA0F525F}"/>
                </a:ext>
              </a:extLst>
            </p:cNvPr>
            <p:cNvSpPr/>
            <p:nvPr/>
          </p:nvSpPr>
          <p:spPr>
            <a:xfrm>
              <a:off x="3195505" y="3471094"/>
              <a:ext cx="263918" cy="29394"/>
            </a:xfrm>
            <a:custGeom>
              <a:avLst/>
              <a:gdLst/>
              <a:ahLst/>
              <a:cxnLst/>
              <a:rect l="l" t="t" r="r" b="b"/>
              <a:pathLst>
                <a:path w="967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9669" y="1077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596878" y="2208715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Реализация алгоритмов</a:t>
            </a:r>
            <a:endParaRPr dirty="0"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cxnSpLocks/>
          </p:cNvCxnSpPr>
          <p:nvPr/>
        </p:nvCxnSpPr>
        <p:spPr>
          <a:xfrm flipV="1">
            <a:off x="736841" y="1421595"/>
            <a:ext cx="4190381" cy="2071878"/>
          </a:xfrm>
          <a:prstGeom prst="bentConnector3">
            <a:avLst>
              <a:gd name="adj1" fmla="val 11004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0"/>
          <p:cNvSpPr txBox="1">
            <a:spLocks noGrp="1"/>
          </p:cNvSpPr>
          <p:nvPr>
            <p:ph type="subTitle" idx="4"/>
          </p:nvPr>
        </p:nvSpPr>
        <p:spPr>
          <a:xfrm>
            <a:off x="1131937" y="650105"/>
            <a:ext cx="4051003" cy="901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solidFill>
                  <a:schemeClr val="bg1">
                    <a:lumMod val="2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Отправка запроса на получение фильмов по жанру</a:t>
            </a:r>
            <a:endParaRPr b="0" dirty="0">
              <a:solidFill>
                <a:schemeClr val="bg1">
                  <a:lumMod val="2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7B02D0-7357-22C4-6FBD-BB375A19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1" y="1657241"/>
            <a:ext cx="2981887" cy="3101733"/>
          </a:xfrm>
          <a:custGeom>
            <a:avLst/>
            <a:gdLst>
              <a:gd name="connsiteX0" fmla="*/ 0 w 2981887"/>
              <a:gd name="connsiteY0" fmla="*/ 0 h 3101733"/>
              <a:gd name="connsiteX1" fmla="*/ 656015 w 2981887"/>
              <a:gd name="connsiteY1" fmla="*/ 0 h 3101733"/>
              <a:gd name="connsiteX2" fmla="*/ 1192755 w 2981887"/>
              <a:gd name="connsiteY2" fmla="*/ 0 h 3101733"/>
              <a:gd name="connsiteX3" fmla="*/ 1699676 w 2981887"/>
              <a:gd name="connsiteY3" fmla="*/ 0 h 3101733"/>
              <a:gd name="connsiteX4" fmla="*/ 2296053 w 2981887"/>
              <a:gd name="connsiteY4" fmla="*/ 0 h 3101733"/>
              <a:gd name="connsiteX5" fmla="*/ 2981887 w 2981887"/>
              <a:gd name="connsiteY5" fmla="*/ 0 h 3101733"/>
              <a:gd name="connsiteX6" fmla="*/ 2981887 w 2981887"/>
              <a:gd name="connsiteY6" fmla="*/ 651364 h 3101733"/>
              <a:gd name="connsiteX7" fmla="*/ 2981887 w 2981887"/>
              <a:gd name="connsiteY7" fmla="*/ 1302728 h 3101733"/>
              <a:gd name="connsiteX8" fmla="*/ 2981887 w 2981887"/>
              <a:gd name="connsiteY8" fmla="*/ 1861040 h 3101733"/>
              <a:gd name="connsiteX9" fmla="*/ 2981887 w 2981887"/>
              <a:gd name="connsiteY9" fmla="*/ 2543421 h 3101733"/>
              <a:gd name="connsiteX10" fmla="*/ 2981887 w 2981887"/>
              <a:gd name="connsiteY10" fmla="*/ 3101733 h 3101733"/>
              <a:gd name="connsiteX11" fmla="*/ 2474966 w 2981887"/>
              <a:gd name="connsiteY11" fmla="*/ 3101733 h 3101733"/>
              <a:gd name="connsiteX12" fmla="*/ 1878589 w 2981887"/>
              <a:gd name="connsiteY12" fmla="*/ 3101733 h 3101733"/>
              <a:gd name="connsiteX13" fmla="*/ 1222574 w 2981887"/>
              <a:gd name="connsiteY13" fmla="*/ 3101733 h 3101733"/>
              <a:gd name="connsiteX14" fmla="*/ 715653 w 2981887"/>
              <a:gd name="connsiteY14" fmla="*/ 3101733 h 3101733"/>
              <a:gd name="connsiteX15" fmla="*/ 0 w 2981887"/>
              <a:gd name="connsiteY15" fmla="*/ 3101733 h 3101733"/>
              <a:gd name="connsiteX16" fmla="*/ 0 w 2981887"/>
              <a:gd name="connsiteY16" fmla="*/ 2481386 h 3101733"/>
              <a:gd name="connsiteX17" fmla="*/ 0 w 2981887"/>
              <a:gd name="connsiteY17" fmla="*/ 1861040 h 3101733"/>
              <a:gd name="connsiteX18" fmla="*/ 0 w 2981887"/>
              <a:gd name="connsiteY18" fmla="*/ 1333745 h 3101733"/>
              <a:gd name="connsiteX19" fmla="*/ 0 w 2981887"/>
              <a:gd name="connsiteY19" fmla="*/ 775433 h 3101733"/>
              <a:gd name="connsiteX20" fmla="*/ 0 w 2981887"/>
              <a:gd name="connsiteY20" fmla="*/ 0 h 310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1887" h="3101733" fill="none" extrusionOk="0">
                <a:moveTo>
                  <a:pt x="0" y="0"/>
                </a:moveTo>
                <a:cubicBezTo>
                  <a:pt x="322776" y="-4489"/>
                  <a:pt x="508372" y="25365"/>
                  <a:pt x="656015" y="0"/>
                </a:cubicBezTo>
                <a:cubicBezTo>
                  <a:pt x="803658" y="-25365"/>
                  <a:pt x="976443" y="21905"/>
                  <a:pt x="1192755" y="0"/>
                </a:cubicBezTo>
                <a:cubicBezTo>
                  <a:pt x="1409067" y="-21905"/>
                  <a:pt x="1583872" y="21786"/>
                  <a:pt x="1699676" y="0"/>
                </a:cubicBezTo>
                <a:cubicBezTo>
                  <a:pt x="1815480" y="-21786"/>
                  <a:pt x="2112453" y="18714"/>
                  <a:pt x="2296053" y="0"/>
                </a:cubicBezTo>
                <a:cubicBezTo>
                  <a:pt x="2479653" y="-18714"/>
                  <a:pt x="2684060" y="31089"/>
                  <a:pt x="2981887" y="0"/>
                </a:cubicBezTo>
                <a:cubicBezTo>
                  <a:pt x="2966368" y="154678"/>
                  <a:pt x="2988209" y="344014"/>
                  <a:pt x="2981887" y="651364"/>
                </a:cubicBezTo>
                <a:cubicBezTo>
                  <a:pt x="2975565" y="958714"/>
                  <a:pt x="2967474" y="1036793"/>
                  <a:pt x="2981887" y="1302728"/>
                </a:cubicBezTo>
                <a:cubicBezTo>
                  <a:pt x="2996300" y="1568663"/>
                  <a:pt x="2978562" y="1635381"/>
                  <a:pt x="2981887" y="1861040"/>
                </a:cubicBezTo>
                <a:cubicBezTo>
                  <a:pt x="2985212" y="2086699"/>
                  <a:pt x="2964955" y="2303920"/>
                  <a:pt x="2981887" y="2543421"/>
                </a:cubicBezTo>
                <a:cubicBezTo>
                  <a:pt x="2998819" y="2782922"/>
                  <a:pt x="2977527" y="2882876"/>
                  <a:pt x="2981887" y="3101733"/>
                </a:cubicBezTo>
                <a:cubicBezTo>
                  <a:pt x="2874728" y="3107882"/>
                  <a:pt x="2607400" y="3106734"/>
                  <a:pt x="2474966" y="3101733"/>
                </a:cubicBezTo>
                <a:cubicBezTo>
                  <a:pt x="2342532" y="3096732"/>
                  <a:pt x="2030373" y="3123347"/>
                  <a:pt x="1878589" y="3101733"/>
                </a:cubicBezTo>
                <a:cubicBezTo>
                  <a:pt x="1726805" y="3080119"/>
                  <a:pt x="1467375" y="3104532"/>
                  <a:pt x="1222574" y="3101733"/>
                </a:cubicBezTo>
                <a:cubicBezTo>
                  <a:pt x="977774" y="3098934"/>
                  <a:pt x="884153" y="3081258"/>
                  <a:pt x="715653" y="3101733"/>
                </a:cubicBezTo>
                <a:cubicBezTo>
                  <a:pt x="547153" y="3122208"/>
                  <a:pt x="191399" y="3133335"/>
                  <a:pt x="0" y="3101733"/>
                </a:cubicBezTo>
                <a:cubicBezTo>
                  <a:pt x="24084" y="2925721"/>
                  <a:pt x="18892" y="2767277"/>
                  <a:pt x="0" y="2481386"/>
                </a:cubicBezTo>
                <a:cubicBezTo>
                  <a:pt x="-18892" y="2195495"/>
                  <a:pt x="7010" y="2131498"/>
                  <a:pt x="0" y="1861040"/>
                </a:cubicBezTo>
                <a:cubicBezTo>
                  <a:pt x="-7010" y="1590582"/>
                  <a:pt x="-26349" y="1449904"/>
                  <a:pt x="0" y="1333745"/>
                </a:cubicBezTo>
                <a:cubicBezTo>
                  <a:pt x="26349" y="1217586"/>
                  <a:pt x="16671" y="903741"/>
                  <a:pt x="0" y="775433"/>
                </a:cubicBezTo>
                <a:cubicBezTo>
                  <a:pt x="-16671" y="647125"/>
                  <a:pt x="12894" y="206298"/>
                  <a:pt x="0" y="0"/>
                </a:cubicBezTo>
                <a:close/>
              </a:path>
              <a:path w="2981887" h="3101733" stroke="0" extrusionOk="0">
                <a:moveTo>
                  <a:pt x="0" y="0"/>
                </a:moveTo>
                <a:cubicBezTo>
                  <a:pt x="132320" y="-12507"/>
                  <a:pt x="255574" y="18462"/>
                  <a:pt x="506921" y="0"/>
                </a:cubicBezTo>
                <a:cubicBezTo>
                  <a:pt x="758268" y="-18462"/>
                  <a:pt x="969181" y="-4743"/>
                  <a:pt x="1133117" y="0"/>
                </a:cubicBezTo>
                <a:cubicBezTo>
                  <a:pt x="1297053" y="4743"/>
                  <a:pt x="1401887" y="19712"/>
                  <a:pt x="1669857" y="0"/>
                </a:cubicBezTo>
                <a:cubicBezTo>
                  <a:pt x="1937827" y="-19712"/>
                  <a:pt x="2020241" y="5462"/>
                  <a:pt x="2325872" y="0"/>
                </a:cubicBezTo>
                <a:cubicBezTo>
                  <a:pt x="2631503" y="-5462"/>
                  <a:pt x="2695072" y="11466"/>
                  <a:pt x="2981887" y="0"/>
                </a:cubicBezTo>
                <a:cubicBezTo>
                  <a:pt x="3002283" y="259100"/>
                  <a:pt x="2990496" y="309466"/>
                  <a:pt x="2981887" y="589329"/>
                </a:cubicBezTo>
                <a:cubicBezTo>
                  <a:pt x="2973278" y="869192"/>
                  <a:pt x="3006442" y="886473"/>
                  <a:pt x="2981887" y="1178659"/>
                </a:cubicBezTo>
                <a:cubicBezTo>
                  <a:pt x="2957333" y="1470845"/>
                  <a:pt x="2954374" y="1501704"/>
                  <a:pt x="2981887" y="1799005"/>
                </a:cubicBezTo>
                <a:cubicBezTo>
                  <a:pt x="3009400" y="2096306"/>
                  <a:pt x="3001303" y="2144897"/>
                  <a:pt x="2981887" y="2419352"/>
                </a:cubicBezTo>
                <a:cubicBezTo>
                  <a:pt x="2962471" y="2693807"/>
                  <a:pt x="2998285" y="2776190"/>
                  <a:pt x="2981887" y="3101733"/>
                </a:cubicBezTo>
                <a:cubicBezTo>
                  <a:pt x="2764576" y="3124362"/>
                  <a:pt x="2613171" y="3121854"/>
                  <a:pt x="2445147" y="3101733"/>
                </a:cubicBezTo>
                <a:cubicBezTo>
                  <a:pt x="2277123" y="3081612"/>
                  <a:pt x="1954462" y="3093904"/>
                  <a:pt x="1789132" y="3101733"/>
                </a:cubicBezTo>
                <a:cubicBezTo>
                  <a:pt x="1623803" y="3109562"/>
                  <a:pt x="1419078" y="3125330"/>
                  <a:pt x="1282211" y="3101733"/>
                </a:cubicBezTo>
                <a:cubicBezTo>
                  <a:pt x="1145344" y="3078136"/>
                  <a:pt x="964116" y="3091926"/>
                  <a:pt x="685834" y="3101733"/>
                </a:cubicBezTo>
                <a:cubicBezTo>
                  <a:pt x="407552" y="3111540"/>
                  <a:pt x="313010" y="3078563"/>
                  <a:pt x="0" y="3101733"/>
                </a:cubicBezTo>
                <a:cubicBezTo>
                  <a:pt x="5613" y="2903360"/>
                  <a:pt x="23823" y="2740928"/>
                  <a:pt x="0" y="2574438"/>
                </a:cubicBezTo>
                <a:cubicBezTo>
                  <a:pt x="-23823" y="2407948"/>
                  <a:pt x="-19045" y="2142328"/>
                  <a:pt x="0" y="1954092"/>
                </a:cubicBezTo>
                <a:cubicBezTo>
                  <a:pt x="19045" y="1765856"/>
                  <a:pt x="-24822" y="1557016"/>
                  <a:pt x="0" y="1271711"/>
                </a:cubicBezTo>
                <a:cubicBezTo>
                  <a:pt x="24822" y="986406"/>
                  <a:pt x="-4471" y="888134"/>
                  <a:pt x="0" y="589329"/>
                </a:cubicBezTo>
                <a:cubicBezTo>
                  <a:pt x="4471" y="290524"/>
                  <a:pt x="-19012" y="22824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190136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185DDE-68DF-EF25-612A-8EE171332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24" y="993687"/>
            <a:ext cx="3318062" cy="1704777"/>
          </a:xfrm>
          <a:custGeom>
            <a:avLst/>
            <a:gdLst>
              <a:gd name="connsiteX0" fmla="*/ 0 w 3318062"/>
              <a:gd name="connsiteY0" fmla="*/ 0 h 1704777"/>
              <a:gd name="connsiteX1" fmla="*/ 696793 w 3318062"/>
              <a:gd name="connsiteY1" fmla="*/ 0 h 1704777"/>
              <a:gd name="connsiteX2" fmla="*/ 1260864 w 3318062"/>
              <a:gd name="connsiteY2" fmla="*/ 0 h 1704777"/>
              <a:gd name="connsiteX3" fmla="*/ 1824934 w 3318062"/>
              <a:gd name="connsiteY3" fmla="*/ 0 h 1704777"/>
              <a:gd name="connsiteX4" fmla="*/ 2521727 w 3318062"/>
              <a:gd name="connsiteY4" fmla="*/ 0 h 1704777"/>
              <a:gd name="connsiteX5" fmla="*/ 3318062 w 3318062"/>
              <a:gd name="connsiteY5" fmla="*/ 0 h 1704777"/>
              <a:gd name="connsiteX6" fmla="*/ 3318062 w 3318062"/>
              <a:gd name="connsiteY6" fmla="*/ 517116 h 1704777"/>
              <a:gd name="connsiteX7" fmla="*/ 3318062 w 3318062"/>
              <a:gd name="connsiteY7" fmla="*/ 1034231 h 1704777"/>
              <a:gd name="connsiteX8" fmla="*/ 3318062 w 3318062"/>
              <a:gd name="connsiteY8" fmla="*/ 1704777 h 1704777"/>
              <a:gd name="connsiteX9" fmla="*/ 2588088 w 3318062"/>
              <a:gd name="connsiteY9" fmla="*/ 1704777 h 1704777"/>
              <a:gd name="connsiteX10" fmla="*/ 1891295 w 3318062"/>
              <a:gd name="connsiteY10" fmla="*/ 1704777 h 1704777"/>
              <a:gd name="connsiteX11" fmla="*/ 1294044 w 3318062"/>
              <a:gd name="connsiteY11" fmla="*/ 1704777 h 1704777"/>
              <a:gd name="connsiteX12" fmla="*/ 630432 w 3318062"/>
              <a:gd name="connsiteY12" fmla="*/ 1704777 h 1704777"/>
              <a:gd name="connsiteX13" fmla="*/ 0 w 3318062"/>
              <a:gd name="connsiteY13" fmla="*/ 1704777 h 1704777"/>
              <a:gd name="connsiteX14" fmla="*/ 0 w 3318062"/>
              <a:gd name="connsiteY14" fmla="*/ 1170614 h 1704777"/>
              <a:gd name="connsiteX15" fmla="*/ 0 w 3318062"/>
              <a:gd name="connsiteY15" fmla="*/ 619402 h 1704777"/>
              <a:gd name="connsiteX16" fmla="*/ 0 w 3318062"/>
              <a:gd name="connsiteY16" fmla="*/ 0 h 170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18062" h="1704777" fill="none" extrusionOk="0">
                <a:moveTo>
                  <a:pt x="0" y="0"/>
                </a:moveTo>
                <a:cubicBezTo>
                  <a:pt x="149972" y="34416"/>
                  <a:pt x="377144" y="18989"/>
                  <a:pt x="696793" y="0"/>
                </a:cubicBezTo>
                <a:cubicBezTo>
                  <a:pt x="1016442" y="-18989"/>
                  <a:pt x="999773" y="10379"/>
                  <a:pt x="1260864" y="0"/>
                </a:cubicBezTo>
                <a:cubicBezTo>
                  <a:pt x="1521955" y="-10379"/>
                  <a:pt x="1667813" y="27166"/>
                  <a:pt x="1824934" y="0"/>
                </a:cubicBezTo>
                <a:cubicBezTo>
                  <a:pt x="1982055" y="-27166"/>
                  <a:pt x="2285922" y="-396"/>
                  <a:pt x="2521727" y="0"/>
                </a:cubicBezTo>
                <a:cubicBezTo>
                  <a:pt x="2757532" y="396"/>
                  <a:pt x="3104125" y="-5674"/>
                  <a:pt x="3318062" y="0"/>
                </a:cubicBezTo>
                <a:cubicBezTo>
                  <a:pt x="3340611" y="107755"/>
                  <a:pt x="3305314" y="337581"/>
                  <a:pt x="3318062" y="517116"/>
                </a:cubicBezTo>
                <a:cubicBezTo>
                  <a:pt x="3330810" y="696651"/>
                  <a:pt x="3339348" y="856458"/>
                  <a:pt x="3318062" y="1034231"/>
                </a:cubicBezTo>
                <a:cubicBezTo>
                  <a:pt x="3296776" y="1212004"/>
                  <a:pt x="3324243" y="1525757"/>
                  <a:pt x="3318062" y="1704777"/>
                </a:cubicBezTo>
                <a:cubicBezTo>
                  <a:pt x="3091256" y="1671310"/>
                  <a:pt x="2895675" y="1731132"/>
                  <a:pt x="2588088" y="1704777"/>
                </a:cubicBezTo>
                <a:cubicBezTo>
                  <a:pt x="2280501" y="1678422"/>
                  <a:pt x="2154413" y="1672738"/>
                  <a:pt x="1891295" y="1704777"/>
                </a:cubicBezTo>
                <a:cubicBezTo>
                  <a:pt x="1628177" y="1736816"/>
                  <a:pt x="1548573" y="1711204"/>
                  <a:pt x="1294044" y="1704777"/>
                </a:cubicBezTo>
                <a:cubicBezTo>
                  <a:pt x="1039515" y="1698350"/>
                  <a:pt x="939267" y="1698122"/>
                  <a:pt x="630432" y="1704777"/>
                </a:cubicBezTo>
                <a:cubicBezTo>
                  <a:pt x="321597" y="1711432"/>
                  <a:pt x="231523" y="1710131"/>
                  <a:pt x="0" y="1704777"/>
                </a:cubicBezTo>
                <a:cubicBezTo>
                  <a:pt x="11330" y="1591316"/>
                  <a:pt x="26625" y="1322495"/>
                  <a:pt x="0" y="1170614"/>
                </a:cubicBezTo>
                <a:cubicBezTo>
                  <a:pt x="-26625" y="1018733"/>
                  <a:pt x="-20754" y="776323"/>
                  <a:pt x="0" y="619402"/>
                </a:cubicBezTo>
                <a:cubicBezTo>
                  <a:pt x="20754" y="462481"/>
                  <a:pt x="-7683" y="267937"/>
                  <a:pt x="0" y="0"/>
                </a:cubicBezTo>
                <a:close/>
              </a:path>
              <a:path w="3318062" h="1704777" stroke="0" extrusionOk="0">
                <a:moveTo>
                  <a:pt x="0" y="0"/>
                </a:moveTo>
                <a:cubicBezTo>
                  <a:pt x="325447" y="12943"/>
                  <a:pt x="452071" y="31251"/>
                  <a:pt x="663612" y="0"/>
                </a:cubicBezTo>
                <a:cubicBezTo>
                  <a:pt x="875153" y="-31251"/>
                  <a:pt x="1158470" y="-18333"/>
                  <a:pt x="1393586" y="0"/>
                </a:cubicBezTo>
                <a:cubicBezTo>
                  <a:pt x="1628702" y="18333"/>
                  <a:pt x="1788066" y="20022"/>
                  <a:pt x="2057198" y="0"/>
                </a:cubicBezTo>
                <a:cubicBezTo>
                  <a:pt x="2326330" y="-20022"/>
                  <a:pt x="2390850" y="22719"/>
                  <a:pt x="2720811" y="0"/>
                </a:cubicBezTo>
                <a:cubicBezTo>
                  <a:pt x="3050772" y="-22719"/>
                  <a:pt x="3103941" y="-17909"/>
                  <a:pt x="3318062" y="0"/>
                </a:cubicBezTo>
                <a:cubicBezTo>
                  <a:pt x="3303045" y="140546"/>
                  <a:pt x="3328351" y="335421"/>
                  <a:pt x="3318062" y="551211"/>
                </a:cubicBezTo>
                <a:cubicBezTo>
                  <a:pt x="3307773" y="767001"/>
                  <a:pt x="3321523" y="849048"/>
                  <a:pt x="3318062" y="1119470"/>
                </a:cubicBezTo>
                <a:cubicBezTo>
                  <a:pt x="3314601" y="1389892"/>
                  <a:pt x="3300362" y="1438885"/>
                  <a:pt x="3318062" y="1704777"/>
                </a:cubicBezTo>
                <a:cubicBezTo>
                  <a:pt x="3058056" y="1687542"/>
                  <a:pt x="2787680" y="1671608"/>
                  <a:pt x="2588088" y="1704777"/>
                </a:cubicBezTo>
                <a:cubicBezTo>
                  <a:pt x="2388496" y="1737946"/>
                  <a:pt x="2154368" y="1712394"/>
                  <a:pt x="1924476" y="1704777"/>
                </a:cubicBezTo>
                <a:cubicBezTo>
                  <a:pt x="1694584" y="1697160"/>
                  <a:pt x="1533308" y="1680599"/>
                  <a:pt x="1360405" y="1704777"/>
                </a:cubicBezTo>
                <a:cubicBezTo>
                  <a:pt x="1187502" y="1728955"/>
                  <a:pt x="899056" y="1703043"/>
                  <a:pt x="630432" y="1704777"/>
                </a:cubicBezTo>
                <a:cubicBezTo>
                  <a:pt x="361808" y="1706511"/>
                  <a:pt x="128127" y="1687255"/>
                  <a:pt x="0" y="1704777"/>
                </a:cubicBezTo>
                <a:cubicBezTo>
                  <a:pt x="10277" y="1577535"/>
                  <a:pt x="1183" y="1339841"/>
                  <a:pt x="0" y="1119470"/>
                </a:cubicBezTo>
                <a:cubicBezTo>
                  <a:pt x="-1183" y="899099"/>
                  <a:pt x="24038" y="754532"/>
                  <a:pt x="0" y="551211"/>
                </a:cubicBezTo>
                <a:cubicBezTo>
                  <a:pt x="-24038" y="347890"/>
                  <a:pt x="-4258" y="27413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675770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oogle Shape;826;p47">
            <a:extLst>
              <a:ext uri="{FF2B5EF4-FFF2-40B4-BE49-F238E27FC236}">
                <a16:creationId xmlns:a16="http://schemas.microsoft.com/office/drawing/2014/main" id="{C7F71BCD-B0D9-C551-846D-10DC9D8D0594}"/>
              </a:ext>
            </a:extLst>
          </p:cNvPr>
          <p:cNvGrpSpPr/>
          <p:nvPr/>
        </p:nvGrpSpPr>
        <p:grpSpPr>
          <a:xfrm>
            <a:off x="5377918" y="2932196"/>
            <a:ext cx="1847904" cy="1817102"/>
            <a:chOff x="5577299" y="769535"/>
            <a:chExt cx="3338639" cy="3282989"/>
          </a:xfrm>
        </p:grpSpPr>
        <p:grpSp>
          <p:nvGrpSpPr>
            <p:cNvPr id="24" name="Google Shape;827;p47">
              <a:extLst>
                <a:ext uri="{FF2B5EF4-FFF2-40B4-BE49-F238E27FC236}">
                  <a16:creationId xmlns:a16="http://schemas.microsoft.com/office/drawing/2014/main" id="{80870F14-ACDF-F543-2E57-09CB5468EFAB}"/>
                </a:ext>
              </a:extLst>
            </p:cNvPr>
            <p:cNvGrpSpPr/>
            <p:nvPr/>
          </p:nvGrpSpPr>
          <p:grpSpPr>
            <a:xfrm>
              <a:off x="5577299" y="1652817"/>
              <a:ext cx="3338639" cy="2399708"/>
              <a:chOff x="5577299" y="1652817"/>
              <a:chExt cx="3338639" cy="2399708"/>
            </a:xfrm>
          </p:grpSpPr>
          <p:sp>
            <p:nvSpPr>
              <p:cNvPr id="33" name="Google Shape;828;p47">
                <a:extLst>
                  <a:ext uri="{FF2B5EF4-FFF2-40B4-BE49-F238E27FC236}">
                    <a16:creationId xmlns:a16="http://schemas.microsoft.com/office/drawing/2014/main" id="{504B3447-EA10-7937-D654-772A302C5E06}"/>
                  </a:ext>
                </a:extLst>
              </p:cNvPr>
              <p:cNvSpPr/>
              <p:nvPr/>
            </p:nvSpPr>
            <p:spPr>
              <a:xfrm>
                <a:off x="5577299" y="3926350"/>
                <a:ext cx="3338639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8848" h="1987" extrusionOk="0">
                    <a:moveTo>
                      <a:pt x="48848" y="996"/>
                    </a:moveTo>
                    <a:cubicBezTo>
                      <a:pt x="48848" y="1543"/>
                      <a:pt x="37914" y="1986"/>
                      <a:pt x="24424" y="1986"/>
                    </a:cubicBezTo>
                    <a:cubicBezTo>
                      <a:pt x="10935" y="1986"/>
                      <a:pt x="1" y="1543"/>
                      <a:pt x="1" y="996"/>
                    </a:cubicBezTo>
                    <a:cubicBezTo>
                      <a:pt x="1" y="450"/>
                      <a:pt x="10935" y="1"/>
                      <a:pt x="24424" y="1"/>
                    </a:cubicBezTo>
                    <a:cubicBezTo>
                      <a:pt x="37914" y="1"/>
                      <a:pt x="48848" y="450"/>
                      <a:pt x="48848" y="996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29;p47">
                <a:extLst>
                  <a:ext uri="{FF2B5EF4-FFF2-40B4-BE49-F238E27FC236}">
                    <a16:creationId xmlns:a16="http://schemas.microsoft.com/office/drawing/2014/main" id="{2F62983A-BA90-AB67-CCD9-DCCC3EB5AD27}"/>
                  </a:ext>
                </a:extLst>
              </p:cNvPr>
              <p:cNvSpPr/>
              <p:nvPr/>
            </p:nvSpPr>
            <p:spPr>
              <a:xfrm>
                <a:off x="6228754" y="2129902"/>
                <a:ext cx="1911687" cy="1257580"/>
              </a:xfrm>
              <a:custGeom>
                <a:avLst/>
                <a:gdLst/>
                <a:ahLst/>
                <a:cxnLst/>
                <a:rect l="l" t="t" r="r" b="b"/>
                <a:pathLst>
                  <a:path w="32885" h="21633" extrusionOk="0">
                    <a:moveTo>
                      <a:pt x="32309" y="21633"/>
                    </a:moveTo>
                    <a:lnTo>
                      <a:pt x="576" y="21633"/>
                    </a:lnTo>
                    <a:cubicBezTo>
                      <a:pt x="260" y="21633"/>
                      <a:pt x="1" y="21374"/>
                      <a:pt x="1" y="21057"/>
                    </a:cubicBezTo>
                    <a:lnTo>
                      <a:pt x="1" y="576"/>
                    </a:lnTo>
                    <a:cubicBezTo>
                      <a:pt x="1" y="259"/>
                      <a:pt x="260" y="0"/>
                      <a:pt x="576" y="0"/>
                    </a:cubicBezTo>
                    <a:lnTo>
                      <a:pt x="32309" y="0"/>
                    </a:lnTo>
                    <a:cubicBezTo>
                      <a:pt x="32625" y="0"/>
                      <a:pt x="32884" y="259"/>
                      <a:pt x="32884" y="576"/>
                    </a:cubicBezTo>
                    <a:lnTo>
                      <a:pt x="32884" y="21057"/>
                    </a:lnTo>
                    <a:cubicBezTo>
                      <a:pt x="32884" y="21374"/>
                      <a:pt x="32625" y="21633"/>
                      <a:pt x="32309" y="21633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30;p47">
                <a:extLst>
                  <a:ext uri="{FF2B5EF4-FFF2-40B4-BE49-F238E27FC236}">
                    <a16:creationId xmlns:a16="http://schemas.microsoft.com/office/drawing/2014/main" id="{87DB830A-A06D-D411-31DC-D7CE37C565E2}"/>
                  </a:ext>
                </a:extLst>
              </p:cNvPr>
              <p:cNvSpPr/>
              <p:nvPr/>
            </p:nvSpPr>
            <p:spPr>
              <a:xfrm>
                <a:off x="6233463" y="2134553"/>
                <a:ext cx="1901921" cy="1247930"/>
              </a:xfrm>
              <a:custGeom>
                <a:avLst/>
                <a:gdLst/>
                <a:ahLst/>
                <a:cxnLst/>
                <a:rect l="l" t="t" r="r" b="b"/>
                <a:pathLst>
                  <a:path w="32717" h="21467" extrusionOk="0">
                    <a:moveTo>
                      <a:pt x="1" y="20937"/>
                    </a:moveTo>
                    <a:lnTo>
                      <a:pt x="1" y="525"/>
                    </a:lnTo>
                    <a:cubicBezTo>
                      <a:pt x="1" y="237"/>
                      <a:pt x="236" y="1"/>
                      <a:pt x="524" y="1"/>
                    </a:cubicBezTo>
                    <a:lnTo>
                      <a:pt x="32187" y="1"/>
                    </a:lnTo>
                    <a:cubicBezTo>
                      <a:pt x="32475" y="1"/>
                      <a:pt x="32717" y="237"/>
                      <a:pt x="32717" y="525"/>
                    </a:cubicBezTo>
                    <a:lnTo>
                      <a:pt x="32717" y="20937"/>
                    </a:lnTo>
                    <a:cubicBezTo>
                      <a:pt x="32717" y="21225"/>
                      <a:pt x="32475" y="21466"/>
                      <a:pt x="32187" y="21466"/>
                    </a:cubicBezTo>
                    <a:lnTo>
                      <a:pt x="524" y="21466"/>
                    </a:lnTo>
                    <a:cubicBezTo>
                      <a:pt x="231" y="21466"/>
                      <a:pt x="1" y="21225"/>
                      <a:pt x="1" y="20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31;p47">
                <a:extLst>
                  <a:ext uri="{FF2B5EF4-FFF2-40B4-BE49-F238E27FC236}">
                    <a16:creationId xmlns:a16="http://schemas.microsoft.com/office/drawing/2014/main" id="{2278786A-8056-E693-09A9-9703D935E3BC}"/>
                  </a:ext>
                </a:extLst>
              </p:cNvPr>
              <p:cNvSpPr/>
              <p:nvPr/>
            </p:nvSpPr>
            <p:spPr>
              <a:xfrm>
                <a:off x="6339203" y="2238608"/>
                <a:ext cx="1689796" cy="1052547"/>
              </a:xfrm>
              <a:custGeom>
                <a:avLst/>
                <a:gdLst/>
                <a:ahLst/>
                <a:cxnLst/>
                <a:rect l="l" t="t" r="r" b="b"/>
                <a:pathLst>
                  <a:path w="29068" h="18106" extrusionOk="0">
                    <a:moveTo>
                      <a:pt x="0" y="1"/>
                    </a:moveTo>
                    <a:lnTo>
                      <a:pt x="29068" y="1"/>
                    </a:lnTo>
                    <a:lnTo>
                      <a:pt x="29068" y="18105"/>
                    </a:lnTo>
                    <a:lnTo>
                      <a:pt x="0" y="1810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32;p47">
                <a:extLst>
                  <a:ext uri="{FF2B5EF4-FFF2-40B4-BE49-F238E27FC236}">
                    <a16:creationId xmlns:a16="http://schemas.microsoft.com/office/drawing/2014/main" id="{0D7A787D-4B5B-E1BC-6F04-BF5CADA3A5B5}"/>
                  </a:ext>
                </a:extLst>
              </p:cNvPr>
              <p:cNvSpPr/>
              <p:nvPr/>
            </p:nvSpPr>
            <p:spPr>
              <a:xfrm>
                <a:off x="5966524" y="3910297"/>
                <a:ext cx="2435868" cy="92721"/>
              </a:xfrm>
              <a:custGeom>
                <a:avLst/>
                <a:gdLst/>
                <a:ahLst/>
                <a:cxnLst/>
                <a:rect l="l" t="t" r="r" b="b"/>
                <a:pathLst>
                  <a:path w="41902" h="1595" extrusionOk="0">
                    <a:moveTo>
                      <a:pt x="40888" y="1595"/>
                    </a:moveTo>
                    <a:lnTo>
                      <a:pt x="1007" y="1595"/>
                    </a:lnTo>
                    <a:cubicBezTo>
                      <a:pt x="581" y="1595"/>
                      <a:pt x="173" y="1169"/>
                      <a:pt x="92" y="634"/>
                    </a:cubicBezTo>
                    <a:lnTo>
                      <a:pt x="0" y="0"/>
                    </a:lnTo>
                    <a:lnTo>
                      <a:pt x="41901" y="0"/>
                    </a:lnTo>
                    <a:lnTo>
                      <a:pt x="41809" y="634"/>
                    </a:lnTo>
                    <a:cubicBezTo>
                      <a:pt x="41723" y="1169"/>
                      <a:pt x="41314" y="1595"/>
                      <a:pt x="40888" y="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33;p47">
                <a:extLst>
                  <a:ext uri="{FF2B5EF4-FFF2-40B4-BE49-F238E27FC236}">
                    <a16:creationId xmlns:a16="http://schemas.microsoft.com/office/drawing/2014/main" id="{2025DDFC-4279-FEF6-B285-66D143F1A4D8}"/>
                  </a:ext>
                </a:extLst>
              </p:cNvPr>
              <p:cNvSpPr/>
              <p:nvPr/>
            </p:nvSpPr>
            <p:spPr>
              <a:xfrm>
                <a:off x="5956467" y="3385718"/>
                <a:ext cx="2455575" cy="537377"/>
              </a:xfrm>
              <a:custGeom>
                <a:avLst/>
                <a:gdLst/>
                <a:ahLst/>
                <a:cxnLst/>
                <a:rect l="l" t="t" r="r" b="b"/>
                <a:pathLst>
                  <a:path w="42241" h="9244" extrusionOk="0">
                    <a:moveTo>
                      <a:pt x="41487" y="9243"/>
                    </a:moveTo>
                    <a:lnTo>
                      <a:pt x="754" y="9243"/>
                    </a:lnTo>
                    <a:cubicBezTo>
                      <a:pt x="231" y="9243"/>
                      <a:pt x="1" y="9076"/>
                      <a:pt x="288" y="8581"/>
                    </a:cubicBezTo>
                    <a:lnTo>
                      <a:pt x="4489" y="317"/>
                    </a:lnTo>
                    <a:cubicBezTo>
                      <a:pt x="4604" y="116"/>
                      <a:pt x="4783" y="1"/>
                      <a:pt x="4984" y="1"/>
                    </a:cubicBezTo>
                    <a:lnTo>
                      <a:pt x="37263" y="1"/>
                    </a:lnTo>
                    <a:cubicBezTo>
                      <a:pt x="37464" y="1"/>
                      <a:pt x="37643" y="116"/>
                      <a:pt x="37758" y="317"/>
                    </a:cubicBezTo>
                    <a:lnTo>
                      <a:pt x="41959" y="8576"/>
                    </a:lnTo>
                    <a:cubicBezTo>
                      <a:pt x="42241" y="9076"/>
                      <a:pt x="42011" y="9243"/>
                      <a:pt x="41487" y="9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34;p47">
                <a:extLst>
                  <a:ext uri="{FF2B5EF4-FFF2-40B4-BE49-F238E27FC236}">
                    <a16:creationId xmlns:a16="http://schemas.microsoft.com/office/drawing/2014/main" id="{FE034C70-FC05-DFD6-BEFF-993C7E267E45}"/>
                  </a:ext>
                </a:extLst>
              </p:cNvPr>
              <p:cNvSpPr/>
              <p:nvPr/>
            </p:nvSpPr>
            <p:spPr>
              <a:xfrm>
                <a:off x="6169228" y="3416876"/>
                <a:ext cx="2030045" cy="256946"/>
              </a:xfrm>
              <a:custGeom>
                <a:avLst/>
                <a:gdLst/>
                <a:ahLst/>
                <a:cxnLst/>
                <a:rect l="l" t="t" r="r" b="b"/>
                <a:pathLst>
                  <a:path w="34921" h="4420" extrusionOk="0">
                    <a:moveTo>
                      <a:pt x="34432" y="4420"/>
                    </a:moveTo>
                    <a:lnTo>
                      <a:pt x="490" y="4420"/>
                    </a:lnTo>
                    <a:cubicBezTo>
                      <a:pt x="196" y="4420"/>
                      <a:pt x="1" y="4328"/>
                      <a:pt x="58" y="4218"/>
                    </a:cubicBezTo>
                    <a:lnTo>
                      <a:pt x="2032" y="161"/>
                    </a:lnTo>
                    <a:cubicBezTo>
                      <a:pt x="2072" y="75"/>
                      <a:pt x="2320" y="0"/>
                      <a:pt x="2579" y="0"/>
                    </a:cubicBezTo>
                    <a:lnTo>
                      <a:pt x="32366" y="0"/>
                    </a:lnTo>
                    <a:cubicBezTo>
                      <a:pt x="32625" y="0"/>
                      <a:pt x="32866" y="75"/>
                      <a:pt x="32912" y="161"/>
                    </a:cubicBezTo>
                    <a:lnTo>
                      <a:pt x="34881" y="4218"/>
                    </a:lnTo>
                    <a:cubicBezTo>
                      <a:pt x="34921" y="4328"/>
                      <a:pt x="34725" y="4420"/>
                      <a:pt x="34432" y="44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" name="Google Shape;835;p47">
                <a:extLst>
                  <a:ext uri="{FF2B5EF4-FFF2-40B4-BE49-F238E27FC236}">
                    <a16:creationId xmlns:a16="http://schemas.microsoft.com/office/drawing/2014/main" id="{B7106073-14D3-FF41-FE5B-C9564F7E3571}"/>
                  </a:ext>
                </a:extLst>
              </p:cNvPr>
              <p:cNvGrpSpPr/>
              <p:nvPr/>
            </p:nvGrpSpPr>
            <p:grpSpPr>
              <a:xfrm>
                <a:off x="6239159" y="3429258"/>
                <a:ext cx="1890236" cy="221485"/>
                <a:chOff x="6239159" y="3429258"/>
                <a:chExt cx="1890236" cy="221485"/>
              </a:xfrm>
            </p:grpSpPr>
            <p:sp>
              <p:nvSpPr>
                <p:cNvPr id="53" name="Google Shape;836;p47">
                  <a:extLst>
                    <a:ext uri="{FF2B5EF4-FFF2-40B4-BE49-F238E27FC236}">
                      <a16:creationId xmlns:a16="http://schemas.microsoft.com/office/drawing/2014/main" id="{5999DDA3-CEBE-F00A-DD64-E7EACE472BDC}"/>
                    </a:ext>
                  </a:extLst>
                </p:cNvPr>
                <p:cNvSpPr/>
                <p:nvPr/>
              </p:nvSpPr>
              <p:spPr>
                <a:xfrm>
                  <a:off x="6239508" y="3431932"/>
                  <a:ext cx="1888841" cy="21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92" h="3764" extrusionOk="0">
                      <a:moveTo>
                        <a:pt x="2860" y="248"/>
                      </a:moveTo>
                      <a:lnTo>
                        <a:pt x="1801" y="248"/>
                      </a:lnTo>
                      <a:cubicBezTo>
                        <a:pt x="1681" y="248"/>
                        <a:pt x="1600" y="213"/>
                        <a:pt x="1611" y="173"/>
                      </a:cubicBezTo>
                      <a:lnTo>
                        <a:pt x="1658" y="81"/>
                      </a:lnTo>
                      <a:cubicBezTo>
                        <a:pt x="1681" y="40"/>
                        <a:pt x="1784" y="12"/>
                        <a:pt x="1911" y="12"/>
                      </a:cubicBezTo>
                      <a:lnTo>
                        <a:pt x="2958" y="12"/>
                      </a:lnTo>
                      <a:cubicBezTo>
                        <a:pt x="3079" y="12"/>
                        <a:pt x="3160" y="46"/>
                        <a:pt x="3148" y="81"/>
                      </a:cubicBezTo>
                      <a:lnTo>
                        <a:pt x="3102" y="173"/>
                      </a:lnTo>
                      <a:cubicBezTo>
                        <a:pt x="3085" y="213"/>
                        <a:pt x="2981" y="248"/>
                        <a:pt x="2860" y="248"/>
                      </a:cubicBezTo>
                      <a:close/>
                      <a:moveTo>
                        <a:pt x="5087" y="0"/>
                      </a:moveTo>
                      <a:lnTo>
                        <a:pt x="4040" y="0"/>
                      </a:lnTo>
                      <a:cubicBezTo>
                        <a:pt x="3913" y="0"/>
                        <a:pt x="3810" y="40"/>
                        <a:pt x="3793" y="75"/>
                      </a:cubicBezTo>
                      <a:lnTo>
                        <a:pt x="3758" y="167"/>
                      </a:lnTo>
                      <a:cubicBezTo>
                        <a:pt x="3741" y="213"/>
                        <a:pt x="3827" y="242"/>
                        <a:pt x="3942" y="242"/>
                      </a:cubicBezTo>
                      <a:lnTo>
                        <a:pt x="5001" y="242"/>
                      </a:lnTo>
                      <a:cubicBezTo>
                        <a:pt x="5122" y="242"/>
                        <a:pt x="5231" y="202"/>
                        <a:pt x="5243" y="167"/>
                      </a:cubicBezTo>
                      <a:lnTo>
                        <a:pt x="5283" y="75"/>
                      </a:lnTo>
                      <a:cubicBezTo>
                        <a:pt x="5289" y="29"/>
                        <a:pt x="5202" y="0"/>
                        <a:pt x="5087" y="0"/>
                      </a:cubicBezTo>
                      <a:close/>
                      <a:moveTo>
                        <a:pt x="7211" y="0"/>
                      </a:moveTo>
                      <a:lnTo>
                        <a:pt x="6169" y="0"/>
                      </a:lnTo>
                      <a:cubicBezTo>
                        <a:pt x="6043" y="0"/>
                        <a:pt x="5945" y="40"/>
                        <a:pt x="5928" y="75"/>
                      </a:cubicBezTo>
                      <a:lnTo>
                        <a:pt x="5899" y="167"/>
                      </a:lnTo>
                      <a:cubicBezTo>
                        <a:pt x="5887" y="213"/>
                        <a:pt x="5974" y="242"/>
                        <a:pt x="6094" y="242"/>
                      </a:cubicBezTo>
                      <a:lnTo>
                        <a:pt x="7153" y="242"/>
                      </a:lnTo>
                      <a:cubicBezTo>
                        <a:pt x="7274" y="242"/>
                        <a:pt x="7372" y="202"/>
                        <a:pt x="7389" y="167"/>
                      </a:cubicBezTo>
                      <a:lnTo>
                        <a:pt x="7418" y="75"/>
                      </a:lnTo>
                      <a:cubicBezTo>
                        <a:pt x="7418" y="29"/>
                        <a:pt x="7332" y="0"/>
                        <a:pt x="7211" y="0"/>
                      </a:cubicBezTo>
                      <a:close/>
                      <a:moveTo>
                        <a:pt x="9340" y="0"/>
                      </a:moveTo>
                      <a:lnTo>
                        <a:pt x="8287" y="0"/>
                      </a:lnTo>
                      <a:cubicBezTo>
                        <a:pt x="8166" y="0"/>
                        <a:pt x="8068" y="40"/>
                        <a:pt x="8051" y="75"/>
                      </a:cubicBezTo>
                      <a:lnTo>
                        <a:pt x="8028" y="167"/>
                      </a:lnTo>
                      <a:cubicBezTo>
                        <a:pt x="8022" y="213"/>
                        <a:pt x="8109" y="242"/>
                        <a:pt x="8230" y="242"/>
                      </a:cubicBezTo>
                      <a:lnTo>
                        <a:pt x="9288" y="242"/>
                      </a:lnTo>
                      <a:cubicBezTo>
                        <a:pt x="9409" y="242"/>
                        <a:pt x="9513" y="202"/>
                        <a:pt x="9519" y="167"/>
                      </a:cubicBezTo>
                      <a:lnTo>
                        <a:pt x="9542" y="75"/>
                      </a:lnTo>
                      <a:cubicBezTo>
                        <a:pt x="9547" y="29"/>
                        <a:pt x="9455" y="0"/>
                        <a:pt x="9340" y="0"/>
                      </a:cubicBezTo>
                      <a:close/>
                      <a:moveTo>
                        <a:pt x="11464" y="0"/>
                      </a:moveTo>
                      <a:lnTo>
                        <a:pt x="10411" y="0"/>
                      </a:lnTo>
                      <a:cubicBezTo>
                        <a:pt x="10290" y="0"/>
                        <a:pt x="10186" y="40"/>
                        <a:pt x="10180" y="75"/>
                      </a:cubicBezTo>
                      <a:lnTo>
                        <a:pt x="10157" y="167"/>
                      </a:lnTo>
                      <a:cubicBezTo>
                        <a:pt x="10152" y="213"/>
                        <a:pt x="10244" y="242"/>
                        <a:pt x="10359" y="242"/>
                      </a:cubicBezTo>
                      <a:lnTo>
                        <a:pt x="11418" y="242"/>
                      </a:lnTo>
                      <a:cubicBezTo>
                        <a:pt x="11539" y="242"/>
                        <a:pt x="11642" y="202"/>
                        <a:pt x="11648" y="167"/>
                      </a:cubicBezTo>
                      <a:lnTo>
                        <a:pt x="11659" y="75"/>
                      </a:lnTo>
                      <a:cubicBezTo>
                        <a:pt x="11677" y="29"/>
                        <a:pt x="11585" y="0"/>
                        <a:pt x="11464" y="0"/>
                      </a:cubicBezTo>
                      <a:close/>
                      <a:moveTo>
                        <a:pt x="13587" y="0"/>
                      </a:moveTo>
                      <a:lnTo>
                        <a:pt x="12540" y="0"/>
                      </a:lnTo>
                      <a:cubicBezTo>
                        <a:pt x="12419" y="0"/>
                        <a:pt x="12315" y="40"/>
                        <a:pt x="12315" y="75"/>
                      </a:cubicBezTo>
                      <a:lnTo>
                        <a:pt x="12304" y="167"/>
                      </a:lnTo>
                      <a:cubicBezTo>
                        <a:pt x="12298" y="213"/>
                        <a:pt x="12390" y="242"/>
                        <a:pt x="12511" y="242"/>
                      </a:cubicBezTo>
                      <a:lnTo>
                        <a:pt x="13570" y="242"/>
                      </a:lnTo>
                      <a:cubicBezTo>
                        <a:pt x="13691" y="242"/>
                        <a:pt x="13794" y="202"/>
                        <a:pt x="13794" y="167"/>
                      </a:cubicBezTo>
                      <a:lnTo>
                        <a:pt x="13800" y="75"/>
                      </a:lnTo>
                      <a:cubicBezTo>
                        <a:pt x="13800" y="29"/>
                        <a:pt x="13708" y="0"/>
                        <a:pt x="13587" y="0"/>
                      </a:cubicBezTo>
                      <a:close/>
                      <a:moveTo>
                        <a:pt x="15711" y="0"/>
                      </a:moveTo>
                      <a:lnTo>
                        <a:pt x="14663" y="0"/>
                      </a:lnTo>
                      <a:cubicBezTo>
                        <a:pt x="14543" y="0"/>
                        <a:pt x="14445" y="40"/>
                        <a:pt x="14439" y="75"/>
                      </a:cubicBezTo>
                      <a:lnTo>
                        <a:pt x="14433" y="167"/>
                      </a:lnTo>
                      <a:cubicBezTo>
                        <a:pt x="14433" y="213"/>
                        <a:pt x="14525" y="242"/>
                        <a:pt x="14646" y="242"/>
                      </a:cubicBezTo>
                      <a:lnTo>
                        <a:pt x="15705" y="242"/>
                      </a:lnTo>
                      <a:cubicBezTo>
                        <a:pt x="15826" y="242"/>
                        <a:pt x="15924" y="202"/>
                        <a:pt x="15924" y="167"/>
                      </a:cubicBezTo>
                      <a:lnTo>
                        <a:pt x="15924" y="75"/>
                      </a:lnTo>
                      <a:cubicBezTo>
                        <a:pt x="15929" y="29"/>
                        <a:pt x="15837" y="0"/>
                        <a:pt x="15711" y="0"/>
                      </a:cubicBezTo>
                      <a:close/>
                      <a:moveTo>
                        <a:pt x="17834" y="0"/>
                      </a:moveTo>
                      <a:lnTo>
                        <a:pt x="16787" y="0"/>
                      </a:lnTo>
                      <a:cubicBezTo>
                        <a:pt x="16660" y="0"/>
                        <a:pt x="16568" y="40"/>
                        <a:pt x="16568" y="75"/>
                      </a:cubicBezTo>
                      <a:lnTo>
                        <a:pt x="16568" y="167"/>
                      </a:lnTo>
                      <a:cubicBezTo>
                        <a:pt x="16568" y="213"/>
                        <a:pt x="16672" y="242"/>
                        <a:pt x="16787" y="242"/>
                      </a:cubicBezTo>
                      <a:lnTo>
                        <a:pt x="17840" y="242"/>
                      </a:lnTo>
                      <a:cubicBezTo>
                        <a:pt x="17961" y="242"/>
                        <a:pt x="18059" y="202"/>
                        <a:pt x="18059" y="167"/>
                      </a:cubicBezTo>
                      <a:lnTo>
                        <a:pt x="18047" y="75"/>
                      </a:lnTo>
                      <a:cubicBezTo>
                        <a:pt x="18059" y="29"/>
                        <a:pt x="17955" y="0"/>
                        <a:pt x="17834" y="0"/>
                      </a:cubicBezTo>
                      <a:close/>
                      <a:moveTo>
                        <a:pt x="19964" y="0"/>
                      </a:moveTo>
                      <a:lnTo>
                        <a:pt x="18916" y="0"/>
                      </a:lnTo>
                      <a:cubicBezTo>
                        <a:pt x="18790" y="0"/>
                        <a:pt x="18698" y="40"/>
                        <a:pt x="18703" y="75"/>
                      </a:cubicBezTo>
                      <a:lnTo>
                        <a:pt x="18715" y="167"/>
                      </a:lnTo>
                      <a:cubicBezTo>
                        <a:pt x="18715" y="213"/>
                        <a:pt x="18813" y="242"/>
                        <a:pt x="18933" y="242"/>
                      </a:cubicBezTo>
                      <a:lnTo>
                        <a:pt x="19992" y="242"/>
                      </a:lnTo>
                      <a:cubicBezTo>
                        <a:pt x="20113" y="242"/>
                        <a:pt x="20211" y="202"/>
                        <a:pt x="20200" y="167"/>
                      </a:cubicBezTo>
                      <a:lnTo>
                        <a:pt x="20188" y="75"/>
                      </a:lnTo>
                      <a:cubicBezTo>
                        <a:pt x="20182" y="29"/>
                        <a:pt x="20079" y="0"/>
                        <a:pt x="19964" y="0"/>
                      </a:cubicBezTo>
                      <a:close/>
                      <a:moveTo>
                        <a:pt x="22087" y="0"/>
                      </a:moveTo>
                      <a:lnTo>
                        <a:pt x="21034" y="0"/>
                      </a:lnTo>
                      <a:cubicBezTo>
                        <a:pt x="20913" y="0"/>
                        <a:pt x="20827" y="40"/>
                        <a:pt x="20827" y="75"/>
                      </a:cubicBezTo>
                      <a:lnTo>
                        <a:pt x="20844" y="167"/>
                      </a:lnTo>
                      <a:cubicBezTo>
                        <a:pt x="20850" y="213"/>
                        <a:pt x="20948" y="242"/>
                        <a:pt x="21074" y="242"/>
                      </a:cubicBezTo>
                      <a:lnTo>
                        <a:pt x="22127" y="242"/>
                      </a:lnTo>
                      <a:cubicBezTo>
                        <a:pt x="22248" y="242"/>
                        <a:pt x="22340" y="202"/>
                        <a:pt x="22329" y="167"/>
                      </a:cubicBezTo>
                      <a:lnTo>
                        <a:pt x="22306" y="75"/>
                      </a:lnTo>
                      <a:cubicBezTo>
                        <a:pt x="22312" y="29"/>
                        <a:pt x="22208" y="0"/>
                        <a:pt x="22087" y="0"/>
                      </a:cubicBezTo>
                      <a:close/>
                      <a:moveTo>
                        <a:pt x="24216" y="0"/>
                      </a:moveTo>
                      <a:lnTo>
                        <a:pt x="23163" y="0"/>
                      </a:lnTo>
                      <a:cubicBezTo>
                        <a:pt x="23042" y="0"/>
                        <a:pt x="22956" y="40"/>
                        <a:pt x="22962" y="75"/>
                      </a:cubicBezTo>
                      <a:lnTo>
                        <a:pt x="22985" y="167"/>
                      </a:lnTo>
                      <a:cubicBezTo>
                        <a:pt x="22991" y="213"/>
                        <a:pt x="23100" y="242"/>
                        <a:pt x="23215" y="242"/>
                      </a:cubicBezTo>
                      <a:lnTo>
                        <a:pt x="24274" y="242"/>
                      </a:lnTo>
                      <a:cubicBezTo>
                        <a:pt x="24395" y="242"/>
                        <a:pt x="24481" y="202"/>
                        <a:pt x="24475" y="167"/>
                      </a:cubicBezTo>
                      <a:lnTo>
                        <a:pt x="24452" y="75"/>
                      </a:lnTo>
                      <a:cubicBezTo>
                        <a:pt x="24441" y="29"/>
                        <a:pt x="24332" y="0"/>
                        <a:pt x="24216" y="0"/>
                      </a:cubicBezTo>
                      <a:close/>
                      <a:moveTo>
                        <a:pt x="26340" y="0"/>
                      </a:moveTo>
                      <a:lnTo>
                        <a:pt x="25287" y="0"/>
                      </a:lnTo>
                      <a:cubicBezTo>
                        <a:pt x="25166" y="0"/>
                        <a:pt x="25080" y="40"/>
                        <a:pt x="25091" y="75"/>
                      </a:cubicBezTo>
                      <a:lnTo>
                        <a:pt x="25120" y="167"/>
                      </a:lnTo>
                      <a:cubicBezTo>
                        <a:pt x="25137" y="213"/>
                        <a:pt x="25235" y="242"/>
                        <a:pt x="25362" y="242"/>
                      </a:cubicBezTo>
                      <a:lnTo>
                        <a:pt x="26415" y="242"/>
                      </a:lnTo>
                      <a:cubicBezTo>
                        <a:pt x="26541" y="242"/>
                        <a:pt x="26628" y="202"/>
                        <a:pt x="26610" y="167"/>
                      </a:cubicBezTo>
                      <a:lnTo>
                        <a:pt x="26582" y="75"/>
                      </a:lnTo>
                      <a:cubicBezTo>
                        <a:pt x="26570" y="29"/>
                        <a:pt x="26461" y="0"/>
                        <a:pt x="26340" y="0"/>
                      </a:cubicBezTo>
                      <a:close/>
                      <a:moveTo>
                        <a:pt x="28469" y="0"/>
                      </a:moveTo>
                      <a:lnTo>
                        <a:pt x="27416" y="0"/>
                      </a:lnTo>
                      <a:cubicBezTo>
                        <a:pt x="27295" y="0"/>
                        <a:pt x="27215" y="40"/>
                        <a:pt x="27220" y="75"/>
                      </a:cubicBezTo>
                      <a:lnTo>
                        <a:pt x="27261" y="167"/>
                      </a:lnTo>
                      <a:cubicBezTo>
                        <a:pt x="27272" y="213"/>
                        <a:pt x="27382" y="242"/>
                        <a:pt x="27502" y="242"/>
                      </a:cubicBezTo>
                      <a:lnTo>
                        <a:pt x="28561" y="242"/>
                      </a:lnTo>
                      <a:cubicBezTo>
                        <a:pt x="28682" y="242"/>
                        <a:pt x="28763" y="202"/>
                        <a:pt x="28745" y="167"/>
                      </a:cubicBezTo>
                      <a:lnTo>
                        <a:pt x="28711" y="75"/>
                      </a:lnTo>
                      <a:cubicBezTo>
                        <a:pt x="28688" y="29"/>
                        <a:pt x="28584" y="0"/>
                        <a:pt x="28469" y="0"/>
                      </a:cubicBezTo>
                      <a:close/>
                      <a:moveTo>
                        <a:pt x="30587" y="0"/>
                      </a:moveTo>
                      <a:lnTo>
                        <a:pt x="29540" y="0"/>
                      </a:lnTo>
                      <a:cubicBezTo>
                        <a:pt x="29419" y="0"/>
                        <a:pt x="29338" y="40"/>
                        <a:pt x="29350" y="75"/>
                      </a:cubicBezTo>
                      <a:lnTo>
                        <a:pt x="29396" y="167"/>
                      </a:lnTo>
                      <a:cubicBezTo>
                        <a:pt x="29407" y="213"/>
                        <a:pt x="29522" y="242"/>
                        <a:pt x="29637" y="242"/>
                      </a:cubicBezTo>
                      <a:lnTo>
                        <a:pt x="30696" y="242"/>
                      </a:lnTo>
                      <a:cubicBezTo>
                        <a:pt x="30817" y="242"/>
                        <a:pt x="30898" y="202"/>
                        <a:pt x="30886" y="167"/>
                      </a:cubicBezTo>
                      <a:lnTo>
                        <a:pt x="30840" y="75"/>
                      </a:lnTo>
                      <a:cubicBezTo>
                        <a:pt x="30817" y="29"/>
                        <a:pt x="30714" y="0"/>
                        <a:pt x="30587" y="0"/>
                      </a:cubicBezTo>
                      <a:close/>
                      <a:moveTo>
                        <a:pt x="2751" y="391"/>
                      </a:moveTo>
                      <a:lnTo>
                        <a:pt x="1744" y="391"/>
                      </a:lnTo>
                      <a:cubicBezTo>
                        <a:pt x="1623" y="391"/>
                        <a:pt x="1514" y="426"/>
                        <a:pt x="1491" y="460"/>
                      </a:cubicBezTo>
                      <a:lnTo>
                        <a:pt x="1335" y="817"/>
                      </a:lnTo>
                      <a:cubicBezTo>
                        <a:pt x="1312" y="858"/>
                        <a:pt x="1399" y="892"/>
                        <a:pt x="1519" y="892"/>
                      </a:cubicBezTo>
                      <a:lnTo>
                        <a:pt x="2550" y="892"/>
                      </a:lnTo>
                      <a:cubicBezTo>
                        <a:pt x="2670" y="892"/>
                        <a:pt x="2785" y="858"/>
                        <a:pt x="2803" y="817"/>
                      </a:cubicBezTo>
                      <a:lnTo>
                        <a:pt x="2947" y="460"/>
                      </a:lnTo>
                      <a:cubicBezTo>
                        <a:pt x="2952" y="420"/>
                        <a:pt x="2872" y="391"/>
                        <a:pt x="2751" y="391"/>
                      </a:cubicBezTo>
                      <a:close/>
                      <a:moveTo>
                        <a:pt x="4828" y="391"/>
                      </a:moveTo>
                      <a:lnTo>
                        <a:pt x="3821" y="391"/>
                      </a:lnTo>
                      <a:cubicBezTo>
                        <a:pt x="3700" y="391"/>
                        <a:pt x="3591" y="426"/>
                        <a:pt x="3580" y="460"/>
                      </a:cubicBezTo>
                      <a:lnTo>
                        <a:pt x="3442" y="817"/>
                      </a:lnTo>
                      <a:cubicBezTo>
                        <a:pt x="3424" y="858"/>
                        <a:pt x="3511" y="892"/>
                        <a:pt x="3631" y="892"/>
                      </a:cubicBezTo>
                      <a:lnTo>
                        <a:pt x="4662" y="892"/>
                      </a:lnTo>
                      <a:cubicBezTo>
                        <a:pt x="4782" y="892"/>
                        <a:pt x="4892" y="858"/>
                        <a:pt x="4915" y="817"/>
                      </a:cubicBezTo>
                      <a:lnTo>
                        <a:pt x="5036" y="460"/>
                      </a:lnTo>
                      <a:cubicBezTo>
                        <a:pt x="5036" y="420"/>
                        <a:pt x="4949" y="391"/>
                        <a:pt x="4828" y="391"/>
                      </a:cubicBezTo>
                      <a:close/>
                      <a:moveTo>
                        <a:pt x="6906" y="391"/>
                      </a:moveTo>
                      <a:lnTo>
                        <a:pt x="5899" y="391"/>
                      </a:lnTo>
                      <a:cubicBezTo>
                        <a:pt x="5778" y="391"/>
                        <a:pt x="5669" y="426"/>
                        <a:pt x="5657" y="460"/>
                      </a:cubicBezTo>
                      <a:lnTo>
                        <a:pt x="5542" y="817"/>
                      </a:lnTo>
                      <a:cubicBezTo>
                        <a:pt x="5525" y="858"/>
                        <a:pt x="5611" y="892"/>
                        <a:pt x="5738" y="892"/>
                      </a:cubicBezTo>
                      <a:lnTo>
                        <a:pt x="6762" y="892"/>
                      </a:lnTo>
                      <a:cubicBezTo>
                        <a:pt x="6889" y="892"/>
                        <a:pt x="6992" y="858"/>
                        <a:pt x="7009" y="817"/>
                      </a:cubicBezTo>
                      <a:lnTo>
                        <a:pt x="7107" y="460"/>
                      </a:lnTo>
                      <a:cubicBezTo>
                        <a:pt x="7113" y="420"/>
                        <a:pt x="7021" y="391"/>
                        <a:pt x="6906" y="391"/>
                      </a:cubicBezTo>
                      <a:close/>
                      <a:moveTo>
                        <a:pt x="8978" y="391"/>
                      </a:moveTo>
                      <a:lnTo>
                        <a:pt x="7971" y="391"/>
                      </a:lnTo>
                      <a:cubicBezTo>
                        <a:pt x="7850" y="391"/>
                        <a:pt x="7740" y="426"/>
                        <a:pt x="7735" y="460"/>
                      </a:cubicBezTo>
                      <a:lnTo>
                        <a:pt x="7643" y="817"/>
                      </a:lnTo>
                      <a:cubicBezTo>
                        <a:pt x="7625" y="858"/>
                        <a:pt x="7717" y="892"/>
                        <a:pt x="7844" y="892"/>
                      </a:cubicBezTo>
                      <a:lnTo>
                        <a:pt x="8874" y="892"/>
                      </a:lnTo>
                      <a:cubicBezTo>
                        <a:pt x="8995" y="892"/>
                        <a:pt x="9098" y="858"/>
                        <a:pt x="9110" y="817"/>
                      </a:cubicBezTo>
                      <a:lnTo>
                        <a:pt x="9191" y="460"/>
                      </a:lnTo>
                      <a:cubicBezTo>
                        <a:pt x="9196" y="420"/>
                        <a:pt x="9104" y="391"/>
                        <a:pt x="8978" y="391"/>
                      </a:cubicBezTo>
                      <a:close/>
                      <a:moveTo>
                        <a:pt x="11061" y="391"/>
                      </a:moveTo>
                      <a:lnTo>
                        <a:pt x="10054" y="391"/>
                      </a:lnTo>
                      <a:cubicBezTo>
                        <a:pt x="9927" y="391"/>
                        <a:pt x="9829" y="426"/>
                        <a:pt x="9824" y="460"/>
                      </a:cubicBezTo>
                      <a:lnTo>
                        <a:pt x="9749" y="817"/>
                      </a:lnTo>
                      <a:cubicBezTo>
                        <a:pt x="9743" y="858"/>
                        <a:pt x="9835" y="892"/>
                        <a:pt x="9956" y="892"/>
                      </a:cubicBezTo>
                      <a:lnTo>
                        <a:pt x="10986" y="892"/>
                      </a:lnTo>
                      <a:cubicBezTo>
                        <a:pt x="11107" y="892"/>
                        <a:pt x="11216" y="858"/>
                        <a:pt x="11216" y="817"/>
                      </a:cubicBezTo>
                      <a:lnTo>
                        <a:pt x="11274" y="460"/>
                      </a:lnTo>
                      <a:cubicBezTo>
                        <a:pt x="11274" y="420"/>
                        <a:pt x="11182" y="391"/>
                        <a:pt x="11061" y="391"/>
                      </a:cubicBezTo>
                      <a:close/>
                      <a:moveTo>
                        <a:pt x="13138" y="391"/>
                      </a:moveTo>
                      <a:lnTo>
                        <a:pt x="12131" y="391"/>
                      </a:lnTo>
                      <a:cubicBezTo>
                        <a:pt x="12010" y="391"/>
                        <a:pt x="11907" y="426"/>
                        <a:pt x="11901" y="460"/>
                      </a:cubicBezTo>
                      <a:lnTo>
                        <a:pt x="11849" y="817"/>
                      </a:lnTo>
                      <a:cubicBezTo>
                        <a:pt x="11844" y="858"/>
                        <a:pt x="11936" y="892"/>
                        <a:pt x="12056" y="892"/>
                      </a:cubicBezTo>
                      <a:lnTo>
                        <a:pt x="13087" y="892"/>
                      </a:lnTo>
                      <a:cubicBezTo>
                        <a:pt x="13207" y="892"/>
                        <a:pt x="13311" y="858"/>
                        <a:pt x="13317" y="817"/>
                      </a:cubicBezTo>
                      <a:lnTo>
                        <a:pt x="13346" y="460"/>
                      </a:lnTo>
                      <a:cubicBezTo>
                        <a:pt x="13351" y="420"/>
                        <a:pt x="13259" y="391"/>
                        <a:pt x="13138" y="391"/>
                      </a:cubicBezTo>
                      <a:close/>
                      <a:moveTo>
                        <a:pt x="15216" y="391"/>
                      </a:moveTo>
                      <a:lnTo>
                        <a:pt x="14209" y="391"/>
                      </a:lnTo>
                      <a:cubicBezTo>
                        <a:pt x="14088" y="391"/>
                        <a:pt x="13984" y="426"/>
                        <a:pt x="13984" y="460"/>
                      </a:cubicBezTo>
                      <a:lnTo>
                        <a:pt x="13967" y="817"/>
                      </a:lnTo>
                      <a:cubicBezTo>
                        <a:pt x="13967" y="858"/>
                        <a:pt x="14059" y="892"/>
                        <a:pt x="14180" y="892"/>
                      </a:cubicBezTo>
                      <a:lnTo>
                        <a:pt x="15210" y="892"/>
                      </a:lnTo>
                      <a:cubicBezTo>
                        <a:pt x="15331" y="892"/>
                        <a:pt x="15435" y="858"/>
                        <a:pt x="15435" y="817"/>
                      </a:cubicBezTo>
                      <a:lnTo>
                        <a:pt x="15440" y="460"/>
                      </a:lnTo>
                      <a:cubicBezTo>
                        <a:pt x="15435" y="420"/>
                        <a:pt x="15337" y="391"/>
                        <a:pt x="15216" y="391"/>
                      </a:cubicBezTo>
                      <a:close/>
                      <a:moveTo>
                        <a:pt x="17293" y="391"/>
                      </a:moveTo>
                      <a:lnTo>
                        <a:pt x="16286" y="391"/>
                      </a:lnTo>
                      <a:cubicBezTo>
                        <a:pt x="16165" y="391"/>
                        <a:pt x="16073" y="426"/>
                        <a:pt x="16073" y="460"/>
                      </a:cubicBezTo>
                      <a:lnTo>
                        <a:pt x="16073" y="817"/>
                      </a:lnTo>
                      <a:cubicBezTo>
                        <a:pt x="16073" y="858"/>
                        <a:pt x="16171" y="892"/>
                        <a:pt x="16292" y="892"/>
                      </a:cubicBezTo>
                      <a:lnTo>
                        <a:pt x="17322" y="892"/>
                      </a:lnTo>
                      <a:cubicBezTo>
                        <a:pt x="17443" y="892"/>
                        <a:pt x="17547" y="858"/>
                        <a:pt x="17541" y="817"/>
                      </a:cubicBezTo>
                      <a:lnTo>
                        <a:pt x="17524" y="460"/>
                      </a:lnTo>
                      <a:cubicBezTo>
                        <a:pt x="17512" y="420"/>
                        <a:pt x="17408" y="391"/>
                        <a:pt x="17293" y="391"/>
                      </a:cubicBezTo>
                      <a:close/>
                      <a:moveTo>
                        <a:pt x="19377" y="391"/>
                      </a:moveTo>
                      <a:lnTo>
                        <a:pt x="18370" y="391"/>
                      </a:lnTo>
                      <a:cubicBezTo>
                        <a:pt x="18243" y="391"/>
                        <a:pt x="18151" y="426"/>
                        <a:pt x="18151" y="460"/>
                      </a:cubicBezTo>
                      <a:lnTo>
                        <a:pt x="18174" y="817"/>
                      </a:lnTo>
                      <a:cubicBezTo>
                        <a:pt x="18174" y="858"/>
                        <a:pt x="18272" y="892"/>
                        <a:pt x="18398" y="892"/>
                      </a:cubicBezTo>
                      <a:lnTo>
                        <a:pt x="19423" y="892"/>
                      </a:lnTo>
                      <a:cubicBezTo>
                        <a:pt x="19549" y="892"/>
                        <a:pt x="19641" y="858"/>
                        <a:pt x="19641" y="817"/>
                      </a:cubicBezTo>
                      <a:lnTo>
                        <a:pt x="19607" y="460"/>
                      </a:lnTo>
                      <a:cubicBezTo>
                        <a:pt x="19590" y="420"/>
                        <a:pt x="19492" y="391"/>
                        <a:pt x="19377" y="391"/>
                      </a:cubicBezTo>
                      <a:close/>
                      <a:moveTo>
                        <a:pt x="21448" y="391"/>
                      </a:moveTo>
                      <a:lnTo>
                        <a:pt x="20441" y="391"/>
                      </a:lnTo>
                      <a:cubicBezTo>
                        <a:pt x="20315" y="391"/>
                        <a:pt x="20223" y="426"/>
                        <a:pt x="20228" y="460"/>
                      </a:cubicBezTo>
                      <a:lnTo>
                        <a:pt x="20274" y="817"/>
                      </a:lnTo>
                      <a:cubicBezTo>
                        <a:pt x="20280" y="858"/>
                        <a:pt x="20384" y="892"/>
                        <a:pt x="20505" y="892"/>
                      </a:cubicBezTo>
                      <a:lnTo>
                        <a:pt x="21535" y="892"/>
                      </a:lnTo>
                      <a:cubicBezTo>
                        <a:pt x="21656" y="892"/>
                        <a:pt x="21748" y="858"/>
                        <a:pt x="21742" y="817"/>
                      </a:cubicBezTo>
                      <a:lnTo>
                        <a:pt x="21684" y="460"/>
                      </a:lnTo>
                      <a:cubicBezTo>
                        <a:pt x="21679" y="420"/>
                        <a:pt x="21569" y="391"/>
                        <a:pt x="21448" y="391"/>
                      </a:cubicBezTo>
                      <a:close/>
                      <a:moveTo>
                        <a:pt x="23526" y="391"/>
                      </a:moveTo>
                      <a:lnTo>
                        <a:pt x="22519" y="391"/>
                      </a:lnTo>
                      <a:cubicBezTo>
                        <a:pt x="22398" y="391"/>
                        <a:pt x="22312" y="426"/>
                        <a:pt x="22317" y="460"/>
                      </a:cubicBezTo>
                      <a:lnTo>
                        <a:pt x="22381" y="817"/>
                      </a:lnTo>
                      <a:cubicBezTo>
                        <a:pt x="22386" y="858"/>
                        <a:pt x="22496" y="892"/>
                        <a:pt x="22617" y="892"/>
                      </a:cubicBezTo>
                      <a:lnTo>
                        <a:pt x="23647" y="892"/>
                      </a:lnTo>
                      <a:cubicBezTo>
                        <a:pt x="23768" y="892"/>
                        <a:pt x="23865" y="858"/>
                        <a:pt x="23848" y="817"/>
                      </a:cubicBezTo>
                      <a:lnTo>
                        <a:pt x="23768" y="460"/>
                      </a:lnTo>
                      <a:cubicBezTo>
                        <a:pt x="23756" y="420"/>
                        <a:pt x="23647" y="391"/>
                        <a:pt x="23526" y="391"/>
                      </a:cubicBezTo>
                      <a:close/>
                      <a:moveTo>
                        <a:pt x="25603" y="391"/>
                      </a:moveTo>
                      <a:lnTo>
                        <a:pt x="24596" y="391"/>
                      </a:lnTo>
                      <a:cubicBezTo>
                        <a:pt x="24475" y="391"/>
                        <a:pt x="24389" y="426"/>
                        <a:pt x="24395" y="460"/>
                      </a:cubicBezTo>
                      <a:lnTo>
                        <a:pt x="24481" y="817"/>
                      </a:lnTo>
                      <a:cubicBezTo>
                        <a:pt x="24487" y="858"/>
                        <a:pt x="24596" y="892"/>
                        <a:pt x="24723" y="892"/>
                      </a:cubicBezTo>
                      <a:lnTo>
                        <a:pt x="25753" y="892"/>
                      </a:lnTo>
                      <a:cubicBezTo>
                        <a:pt x="25874" y="892"/>
                        <a:pt x="25966" y="858"/>
                        <a:pt x="25954" y="817"/>
                      </a:cubicBezTo>
                      <a:lnTo>
                        <a:pt x="25857" y="460"/>
                      </a:lnTo>
                      <a:cubicBezTo>
                        <a:pt x="25834" y="420"/>
                        <a:pt x="25724" y="391"/>
                        <a:pt x="25603" y="391"/>
                      </a:cubicBezTo>
                      <a:close/>
                      <a:moveTo>
                        <a:pt x="27681" y="391"/>
                      </a:moveTo>
                      <a:lnTo>
                        <a:pt x="26674" y="391"/>
                      </a:lnTo>
                      <a:cubicBezTo>
                        <a:pt x="26553" y="391"/>
                        <a:pt x="26467" y="426"/>
                        <a:pt x="26484" y="460"/>
                      </a:cubicBezTo>
                      <a:lnTo>
                        <a:pt x="26587" y="817"/>
                      </a:lnTo>
                      <a:cubicBezTo>
                        <a:pt x="26605" y="858"/>
                        <a:pt x="26714" y="892"/>
                        <a:pt x="26835" y="892"/>
                      </a:cubicBezTo>
                      <a:lnTo>
                        <a:pt x="27865" y="892"/>
                      </a:lnTo>
                      <a:cubicBezTo>
                        <a:pt x="27986" y="892"/>
                        <a:pt x="28072" y="858"/>
                        <a:pt x="28055" y="817"/>
                      </a:cubicBezTo>
                      <a:lnTo>
                        <a:pt x="27928" y="460"/>
                      </a:lnTo>
                      <a:cubicBezTo>
                        <a:pt x="27911" y="420"/>
                        <a:pt x="27807" y="391"/>
                        <a:pt x="27681" y="391"/>
                      </a:cubicBezTo>
                      <a:close/>
                      <a:moveTo>
                        <a:pt x="30760" y="391"/>
                      </a:moveTo>
                      <a:lnTo>
                        <a:pt x="28745" y="391"/>
                      </a:lnTo>
                      <a:cubicBezTo>
                        <a:pt x="28625" y="391"/>
                        <a:pt x="28538" y="426"/>
                        <a:pt x="28561" y="460"/>
                      </a:cubicBezTo>
                      <a:lnTo>
                        <a:pt x="28699" y="817"/>
                      </a:lnTo>
                      <a:cubicBezTo>
                        <a:pt x="28711" y="858"/>
                        <a:pt x="28826" y="892"/>
                        <a:pt x="28947" y="892"/>
                      </a:cubicBezTo>
                      <a:lnTo>
                        <a:pt x="30990" y="892"/>
                      </a:lnTo>
                      <a:cubicBezTo>
                        <a:pt x="31116" y="892"/>
                        <a:pt x="31203" y="858"/>
                        <a:pt x="31180" y="817"/>
                      </a:cubicBezTo>
                      <a:lnTo>
                        <a:pt x="31019" y="460"/>
                      </a:lnTo>
                      <a:cubicBezTo>
                        <a:pt x="31001" y="420"/>
                        <a:pt x="30886" y="391"/>
                        <a:pt x="30760" y="391"/>
                      </a:cubicBezTo>
                      <a:close/>
                      <a:moveTo>
                        <a:pt x="30242" y="1565"/>
                      </a:moveTo>
                      <a:lnTo>
                        <a:pt x="31295" y="1565"/>
                      </a:lnTo>
                      <a:cubicBezTo>
                        <a:pt x="31416" y="1565"/>
                        <a:pt x="31502" y="1525"/>
                        <a:pt x="31479" y="1485"/>
                      </a:cubicBezTo>
                      <a:lnTo>
                        <a:pt x="31312" y="1117"/>
                      </a:lnTo>
                      <a:cubicBezTo>
                        <a:pt x="31295" y="1070"/>
                        <a:pt x="31180" y="1036"/>
                        <a:pt x="31053" y="1036"/>
                      </a:cubicBezTo>
                      <a:lnTo>
                        <a:pt x="30029" y="1036"/>
                      </a:lnTo>
                      <a:cubicBezTo>
                        <a:pt x="29902" y="1036"/>
                        <a:pt x="29816" y="1070"/>
                        <a:pt x="29833" y="1117"/>
                      </a:cubicBezTo>
                      <a:lnTo>
                        <a:pt x="29983" y="1485"/>
                      </a:lnTo>
                      <a:cubicBezTo>
                        <a:pt x="30006" y="1525"/>
                        <a:pt x="30121" y="1565"/>
                        <a:pt x="30242" y="1565"/>
                      </a:cubicBezTo>
                      <a:close/>
                      <a:moveTo>
                        <a:pt x="28095" y="1565"/>
                      </a:moveTo>
                      <a:lnTo>
                        <a:pt x="29143" y="1565"/>
                      </a:lnTo>
                      <a:cubicBezTo>
                        <a:pt x="29263" y="1565"/>
                        <a:pt x="29361" y="1525"/>
                        <a:pt x="29338" y="1485"/>
                      </a:cubicBezTo>
                      <a:lnTo>
                        <a:pt x="29194" y="1117"/>
                      </a:lnTo>
                      <a:cubicBezTo>
                        <a:pt x="29177" y="1070"/>
                        <a:pt x="29062" y="1036"/>
                        <a:pt x="28941" y="1036"/>
                      </a:cubicBezTo>
                      <a:lnTo>
                        <a:pt x="27911" y="1036"/>
                      </a:lnTo>
                      <a:cubicBezTo>
                        <a:pt x="27790" y="1036"/>
                        <a:pt x="27704" y="1070"/>
                        <a:pt x="27721" y="1117"/>
                      </a:cubicBezTo>
                      <a:lnTo>
                        <a:pt x="27848" y="1485"/>
                      </a:lnTo>
                      <a:cubicBezTo>
                        <a:pt x="27853" y="1525"/>
                        <a:pt x="27963" y="1565"/>
                        <a:pt x="28095" y="1565"/>
                      </a:cubicBezTo>
                      <a:close/>
                      <a:moveTo>
                        <a:pt x="25937" y="1565"/>
                      </a:moveTo>
                      <a:lnTo>
                        <a:pt x="26984" y="1565"/>
                      </a:lnTo>
                      <a:cubicBezTo>
                        <a:pt x="27105" y="1565"/>
                        <a:pt x="27203" y="1525"/>
                        <a:pt x="27186" y="1485"/>
                      </a:cubicBezTo>
                      <a:lnTo>
                        <a:pt x="27065" y="1117"/>
                      </a:lnTo>
                      <a:cubicBezTo>
                        <a:pt x="27048" y="1070"/>
                        <a:pt x="26944" y="1036"/>
                        <a:pt x="26812" y="1036"/>
                      </a:cubicBezTo>
                      <a:lnTo>
                        <a:pt x="25782" y="1036"/>
                      </a:lnTo>
                      <a:cubicBezTo>
                        <a:pt x="25661" y="1036"/>
                        <a:pt x="25569" y="1070"/>
                        <a:pt x="25580" y="1117"/>
                      </a:cubicBezTo>
                      <a:lnTo>
                        <a:pt x="25684" y="1485"/>
                      </a:lnTo>
                      <a:cubicBezTo>
                        <a:pt x="25707" y="1525"/>
                        <a:pt x="25810" y="1565"/>
                        <a:pt x="25937" y="1565"/>
                      </a:cubicBezTo>
                      <a:close/>
                      <a:moveTo>
                        <a:pt x="23785" y="1565"/>
                      </a:moveTo>
                      <a:lnTo>
                        <a:pt x="24832" y="1565"/>
                      </a:lnTo>
                      <a:cubicBezTo>
                        <a:pt x="24959" y="1565"/>
                        <a:pt x="25051" y="1525"/>
                        <a:pt x="25045" y="1485"/>
                      </a:cubicBezTo>
                      <a:lnTo>
                        <a:pt x="24947" y="1117"/>
                      </a:lnTo>
                      <a:cubicBezTo>
                        <a:pt x="24936" y="1070"/>
                        <a:pt x="24826" y="1036"/>
                        <a:pt x="24706" y="1036"/>
                      </a:cubicBezTo>
                      <a:lnTo>
                        <a:pt x="23675" y="1036"/>
                      </a:lnTo>
                      <a:cubicBezTo>
                        <a:pt x="23555" y="1036"/>
                        <a:pt x="23457" y="1070"/>
                        <a:pt x="23468" y="1117"/>
                      </a:cubicBezTo>
                      <a:lnTo>
                        <a:pt x="23543" y="1485"/>
                      </a:lnTo>
                      <a:cubicBezTo>
                        <a:pt x="23555" y="1525"/>
                        <a:pt x="23664" y="1565"/>
                        <a:pt x="23785" y="1565"/>
                      </a:cubicBezTo>
                      <a:close/>
                      <a:moveTo>
                        <a:pt x="21632" y="1565"/>
                      </a:moveTo>
                      <a:lnTo>
                        <a:pt x="22686" y="1565"/>
                      </a:lnTo>
                      <a:cubicBezTo>
                        <a:pt x="22806" y="1565"/>
                        <a:pt x="22899" y="1525"/>
                        <a:pt x="22893" y="1485"/>
                      </a:cubicBezTo>
                      <a:lnTo>
                        <a:pt x="22818" y="1117"/>
                      </a:lnTo>
                      <a:cubicBezTo>
                        <a:pt x="22812" y="1070"/>
                        <a:pt x="22703" y="1036"/>
                        <a:pt x="22582" y="1036"/>
                      </a:cubicBezTo>
                      <a:lnTo>
                        <a:pt x="21552" y="1036"/>
                      </a:lnTo>
                      <a:cubicBezTo>
                        <a:pt x="21431" y="1036"/>
                        <a:pt x="21339" y="1070"/>
                        <a:pt x="21345" y="1117"/>
                      </a:cubicBezTo>
                      <a:lnTo>
                        <a:pt x="21402" y="1485"/>
                      </a:lnTo>
                      <a:cubicBezTo>
                        <a:pt x="21397" y="1525"/>
                        <a:pt x="21506" y="1565"/>
                        <a:pt x="21632" y="1565"/>
                      </a:cubicBezTo>
                      <a:close/>
                      <a:moveTo>
                        <a:pt x="19474" y="1565"/>
                      </a:moveTo>
                      <a:lnTo>
                        <a:pt x="20528" y="1565"/>
                      </a:lnTo>
                      <a:cubicBezTo>
                        <a:pt x="20648" y="1565"/>
                        <a:pt x="20746" y="1525"/>
                        <a:pt x="20740" y="1485"/>
                      </a:cubicBezTo>
                      <a:lnTo>
                        <a:pt x="20689" y="1117"/>
                      </a:lnTo>
                      <a:cubicBezTo>
                        <a:pt x="20683" y="1070"/>
                        <a:pt x="20585" y="1036"/>
                        <a:pt x="20459" y="1036"/>
                      </a:cubicBezTo>
                      <a:lnTo>
                        <a:pt x="19434" y="1036"/>
                      </a:lnTo>
                      <a:cubicBezTo>
                        <a:pt x="19308" y="1036"/>
                        <a:pt x="19210" y="1070"/>
                        <a:pt x="19215" y="1117"/>
                      </a:cubicBezTo>
                      <a:lnTo>
                        <a:pt x="19250" y="1485"/>
                      </a:lnTo>
                      <a:cubicBezTo>
                        <a:pt x="19244" y="1525"/>
                        <a:pt x="19354" y="1565"/>
                        <a:pt x="19474" y="1565"/>
                      </a:cubicBezTo>
                      <a:close/>
                      <a:moveTo>
                        <a:pt x="17322" y="1565"/>
                      </a:moveTo>
                      <a:lnTo>
                        <a:pt x="18375" y="1565"/>
                      </a:lnTo>
                      <a:cubicBezTo>
                        <a:pt x="18496" y="1565"/>
                        <a:pt x="18600" y="1525"/>
                        <a:pt x="18600" y="1485"/>
                      </a:cubicBezTo>
                      <a:lnTo>
                        <a:pt x="18565" y="1117"/>
                      </a:lnTo>
                      <a:cubicBezTo>
                        <a:pt x="18565" y="1070"/>
                        <a:pt x="18462" y="1036"/>
                        <a:pt x="18335" y="1036"/>
                      </a:cubicBezTo>
                      <a:lnTo>
                        <a:pt x="17311" y="1036"/>
                      </a:lnTo>
                      <a:cubicBezTo>
                        <a:pt x="17184" y="1036"/>
                        <a:pt x="17086" y="1070"/>
                        <a:pt x="17086" y="1117"/>
                      </a:cubicBezTo>
                      <a:lnTo>
                        <a:pt x="17092" y="1485"/>
                      </a:lnTo>
                      <a:cubicBezTo>
                        <a:pt x="17092" y="1525"/>
                        <a:pt x="17201" y="1565"/>
                        <a:pt x="17322" y="1565"/>
                      </a:cubicBezTo>
                      <a:close/>
                      <a:moveTo>
                        <a:pt x="15170" y="1565"/>
                      </a:moveTo>
                      <a:lnTo>
                        <a:pt x="16223" y="1565"/>
                      </a:lnTo>
                      <a:cubicBezTo>
                        <a:pt x="16344" y="1565"/>
                        <a:pt x="16447" y="1525"/>
                        <a:pt x="16447" y="1485"/>
                      </a:cubicBezTo>
                      <a:lnTo>
                        <a:pt x="16447" y="1117"/>
                      </a:lnTo>
                      <a:cubicBezTo>
                        <a:pt x="16447" y="1070"/>
                        <a:pt x="16344" y="1036"/>
                        <a:pt x="16223" y="1036"/>
                      </a:cubicBezTo>
                      <a:lnTo>
                        <a:pt x="15193" y="1036"/>
                      </a:lnTo>
                      <a:cubicBezTo>
                        <a:pt x="15072" y="1036"/>
                        <a:pt x="14968" y="1070"/>
                        <a:pt x="14968" y="1117"/>
                      </a:cubicBezTo>
                      <a:lnTo>
                        <a:pt x="14957" y="1485"/>
                      </a:lnTo>
                      <a:cubicBezTo>
                        <a:pt x="14945" y="1525"/>
                        <a:pt x="15043" y="1565"/>
                        <a:pt x="15170" y="1565"/>
                      </a:cubicBezTo>
                      <a:close/>
                      <a:moveTo>
                        <a:pt x="13012" y="1565"/>
                      </a:moveTo>
                      <a:lnTo>
                        <a:pt x="14065" y="1565"/>
                      </a:lnTo>
                      <a:cubicBezTo>
                        <a:pt x="14186" y="1565"/>
                        <a:pt x="14295" y="1525"/>
                        <a:pt x="14295" y="1485"/>
                      </a:cubicBezTo>
                      <a:lnTo>
                        <a:pt x="14318" y="1117"/>
                      </a:lnTo>
                      <a:cubicBezTo>
                        <a:pt x="14318" y="1070"/>
                        <a:pt x="14220" y="1036"/>
                        <a:pt x="14099" y="1036"/>
                      </a:cubicBezTo>
                      <a:lnTo>
                        <a:pt x="13069" y="1036"/>
                      </a:lnTo>
                      <a:cubicBezTo>
                        <a:pt x="12948" y="1036"/>
                        <a:pt x="12851" y="1070"/>
                        <a:pt x="12839" y="1117"/>
                      </a:cubicBezTo>
                      <a:lnTo>
                        <a:pt x="12805" y="1485"/>
                      </a:lnTo>
                      <a:cubicBezTo>
                        <a:pt x="12793" y="1525"/>
                        <a:pt x="12891" y="1565"/>
                        <a:pt x="13012" y="1565"/>
                      </a:cubicBezTo>
                      <a:close/>
                      <a:moveTo>
                        <a:pt x="10865" y="1565"/>
                      </a:moveTo>
                      <a:lnTo>
                        <a:pt x="11913" y="1565"/>
                      </a:lnTo>
                      <a:cubicBezTo>
                        <a:pt x="12039" y="1565"/>
                        <a:pt x="12143" y="1525"/>
                        <a:pt x="12154" y="1485"/>
                      </a:cubicBezTo>
                      <a:lnTo>
                        <a:pt x="12195" y="1117"/>
                      </a:lnTo>
                      <a:cubicBezTo>
                        <a:pt x="12200" y="1070"/>
                        <a:pt x="12103" y="1036"/>
                        <a:pt x="11982" y="1036"/>
                      </a:cubicBezTo>
                      <a:lnTo>
                        <a:pt x="10952" y="1036"/>
                      </a:lnTo>
                      <a:cubicBezTo>
                        <a:pt x="10831" y="1036"/>
                        <a:pt x="10721" y="1070"/>
                        <a:pt x="10710" y="1117"/>
                      </a:cubicBezTo>
                      <a:lnTo>
                        <a:pt x="10647" y="1485"/>
                      </a:lnTo>
                      <a:cubicBezTo>
                        <a:pt x="10641" y="1525"/>
                        <a:pt x="10744" y="1565"/>
                        <a:pt x="10865" y="1565"/>
                      </a:cubicBezTo>
                      <a:close/>
                      <a:moveTo>
                        <a:pt x="8713" y="1565"/>
                      </a:moveTo>
                      <a:lnTo>
                        <a:pt x="9766" y="1565"/>
                      </a:lnTo>
                      <a:cubicBezTo>
                        <a:pt x="9887" y="1565"/>
                        <a:pt x="9990" y="1525"/>
                        <a:pt x="10008" y="1485"/>
                      </a:cubicBezTo>
                      <a:lnTo>
                        <a:pt x="10083" y="1117"/>
                      </a:lnTo>
                      <a:cubicBezTo>
                        <a:pt x="10088" y="1070"/>
                        <a:pt x="9996" y="1036"/>
                        <a:pt x="9870" y="1036"/>
                      </a:cubicBezTo>
                      <a:lnTo>
                        <a:pt x="8828" y="1036"/>
                      </a:lnTo>
                      <a:cubicBezTo>
                        <a:pt x="8707" y="1036"/>
                        <a:pt x="8598" y="1070"/>
                        <a:pt x="8592" y="1117"/>
                      </a:cubicBezTo>
                      <a:lnTo>
                        <a:pt x="8506" y="1485"/>
                      </a:lnTo>
                      <a:cubicBezTo>
                        <a:pt x="8488" y="1525"/>
                        <a:pt x="8586" y="1565"/>
                        <a:pt x="8713" y="1565"/>
                      </a:cubicBezTo>
                      <a:close/>
                      <a:moveTo>
                        <a:pt x="6555" y="1565"/>
                      </a:moveTo>
                      <a:lnTo>
                        <a:pt x="7608" y="1565"/>
                      </a:lnTo>
                      <a:cubicBezTo>
                        <a:pt x="7729" y="1565"/>
                        <a:pt x="7844" y="1525"/>
                        <a:pt x="7850" y="1485"/>
                      </a:cubicBezTo>
                      <a:lnTo>
                        <a:pt x="7942" y="1117"/>
                      </a:lnTo>
                      <a:cubicBezTo>
                        <a:pt x="7959" y="1070"/>
                        <a:pt x="7867" y="1036"/>
                        <a:pt x="7740" y="1036"/>
                      </a:cubicBezTo>
                      <a:lnTo>
                        <a:pt x="6716" y="1036"/>
                      </a:lnTo>
                      <a:cubicBezTo>
                        <a:pt x="6589" y="1036"/>
                        <a:pt x="6486" y="1070"/>
                        <a:pt x="6469" y="1117"/>
                      </a:cubicBezTo>
                      <a:lnTo>
                        <a:pt x="6359" y="1485"/>
                      </a:lnTo>
                      <a:cubicBezTo>
                        <a:pt x="6342" y="1525"/>
                        <a:pt x="6434" y="1565"/>
                        <a:pt x="6555" y="1565"/>
                      </a:cubicBezTo>
                      <a:close/>
                      <a:moveTo>
                        <a:pt x="4403" y="1565"/>
                      </a:moveTo>
                      <a:lnTo>
                        <a:pt x="5456" y="1565"/>
                      </a:lnTo>
                      <a:cubicBezTo>
                        <a:pt x="5577" y="1565"/>
                        <a:pt x="5692" y="1525"/>
                        <a:pt x="5709" y="1485"/>
                      </a:cubicBezTo>
                      <a:lnTo>
                        <a:pt x="5818" y="1117"/>
                      </a:lnTo>
                      <a:cubicBezTo>
                        <a:pt x="5836" y="1070"/>
                        <a:pt x="5749" y="1036"/>
                        <a:pt x="5617" y="1036"/>
                      </a:cubicBezTo>
                      <a:lnTo>
                        <a:pt x="4592" y="1036"/>
                      </a:lnTo>
                      <a:cubicBezTo>
                        <a:pt x="4466" y="1036"/>
                        <a:pt x="4351" y="1070"/>
                        <a:pt x="4339" y="1117"/>
                      </a:cubicBezTo>
                      <a:lnTo>
                        <a:pt x="4207" y="1485"/>
                      </a:lnTo>
                      <a:cubicBezTo>
                        <a:pt x="4190" y="1525"/>
                        <a:pt x="4282" y="1565"/>
                        <a:pt x="4403" y="1565"/>
                      </a:cubicBezTo>
                      <a:close/>
                      <a:moveTo>
                        <a:pt x="1209" y="1565"/>
                      </a:moveTo>
                      <a:lnTo>
                        <a:pt x="3298" y="1565"/>
                      </a:lnTo>
                      <a:cubicBezTo>
                        <a:pt x="3418" y="1565"/>
                        <a:pt x="3534" y="1525"/>
                        <a:pt x="3557" y="1485"/>
                      </a:cubicBezTo>
                      <a:lnTo>
                        <a:pt x="3695" y="1117"/>
                      </a:lnTo>
                      <a:cubicBezTo>
                        <a:pt x="3706" y="1070"/>
                        <a:pt x="3620" y="1036"/>
                        <a:pt x="3499" y="1036"/>
                      </a:cubicBezTo>
                      <a:lnTo>
                        <a:pt x="1439" y="1036"/>
                      </a:lnTo>
                      <a:cubicBezTo>
                        <a:pt x="1318" y="1036"/>
                        <a:pt x="1203" y="1070"/>
                        <a:pt x="1180" y="1117"/>
                      </a:cubicBezTo>
                      <a:lnTo>
                        <a:pt x="1019" y="1485"/>
                      </a:lnTo>
                      <a:cubicBezTo>
                        <a:pt x="1001" y="1525"/>
                        <a:pt x="1088" y="1565"/>
                        <a:pt x="1209" y="1565"/>
                      </a:cubicBezTo>
                      <a:close/>
                      <a:moveTo>
                        <a:pt x="26720" y="2268"/>
                      </a:moveTo>
                      <a:lnTo>
                        <a:pt x="27790" y="2268"/>
                      </a:lnTo>
                      <a:cubicBezTo>
                        <a:pt x="27923" y="2268"/>
                        <a:pt x="28009" y="2233"/>
                        <a:pt x="27992" y="2181"/>
                      </a:cubicBezTo>
                      <a:lnTo>
                        <a:pt x="27865" y="1801"/>
                      </a:lnTo>
                      <a:cubicBezTo>
                        <a:pt x="27848" y="1755"/>
                        <a:pt x="27733" y="1721"/>
                        <a:pt x="27612" y="1721"/>
                      </a:cubicBezTo>
                      <a:lnTo>
                        <a:pt x="26559" y="1721"/>
                      </a:lnTo>
                      <a:cubicBezTo>
                        <a:pt x="26438" y="1721"/>
                        <a:pt x="26346" y="1755"/>
                        <a:pt x="26357" y="1801"/>
                      </a:cubicBezTo>
                      <a:lnTo>
                        <a:pt x="26472" y="2181"/>
                      </a:lnTo>
                      <a:cubicBezTo>
                        <a:pt x="26472" y="2233"/>
                        <a:pt x="26587" y="2268"/>
                        <a:pt x="26720" y="2268"/>
                      </a:cubicBezTo>
                      <a:close/>
                      <a:moveTo>
                        <a:pt x="24516" y="2268"/>
                      </a:moveTo>
                      <a:lnTo>
                        <a:pt x="25592" y="2268"/>
                      </a:lnTo>
                      <a:cubicBezTo>
                        <a:pt x="25718" y="2268"/>
                        <a:pt x="25810" y="2233"/>
                        <a:pt x="25799" y="2181"/>
                      </a:cubicBezTo>
                      <a:lnTo>
                        <a:pt x="25690" y="1801"/>
                      </a:lnTo>
                      <a:cubicBezTo>
                        <a:pt x="25678" y="1755"/>
                        <a:pt x="25569" y="1721"/>
                        <a:pt x="25436" y="1721"/>
                      </a:cubicBezTo>
                      <a:lnTo>
                        <a:pt x="24389" y="1721"/>
                      </a:lnTo>
                      <a:cubicBezTo>
                        <a:pt x="24268" y="1721"/>
                        <a:pt x="24170" y="1755"/>
                        <a:pt x="24182" y="1801"/>
                      </a:cubicBezTo>
                      <a:lnTo>
                        <a:pt x="24268" y="2181"/>
                      </a:lnTo>
                      <a:cubicBezTo>
                        <a:pt x="24280" y="2233"/>
                        <a:pt x="24389" y="2268"/>
                        <a:pt x="24516" y="2268"/>
                      </a:cubicBezTo>
                      <a:close/>
                      <a:moveTo>
                        <a:pt x="22317" y="2268"/>
                      </a:moveTo>
                      <a:lnTo>
                        <a:pt x="23388" y="2268"/>
                      </a:lnTo>
                      <a:cubicBezTo>
                        <a:pt x="23520" y="2268"/>
                        <a:pt x="23612" y="2233"/>
                        <a:pt x="23606" y="2181"/>
                      </a:cubicBezTo>
                      <a:lnTo>
                        <a:pt x="23526" y="1801"/>
                      </a:lnTo>
                      <a:cubicBezTo>
                        <a:pt x="23520" y="1755"/>
                        <a:pt x="23405" y="1721"/>
                        <a:pt x="23278" y="1721"/>
                      </a:cubicBezTo>
                      <a:lnTo>
                        <a:pt x="22231" y="1721"/>
                      </a:lnTo>
                      <a:cubicBezTo>
                        <a:pt x="22110" y="1721"/>
                        <a:pt x="22007" y="1755"/>
                        <a:pt x="22012" y="1801"/>
                      </a:cubicBezTo>
                      <a:lnTo>
                        <a:pt x="22081" y="2181"/>
                      </a:lnTo>
                      <a:cubicBezTo>
                        <a:pt x="22081" y="2233"/>
                        <a:pt x="22185" y="2268"/>
                        <a:pt x="22317" y="2268"/>
                      </a:cubicBezTo>
                      <a:close/>
                      <a:moveTo>
                        <a:pt x="20113" y="2268"/>
                      </a:moveTo>
                      <a:lnTo>
                        <a:pt x="21189" y="2268"/>
                      </a:lnTo>
                      <a:cubicBezTo>
                        <a:pt x="21316" y="2268"/>
                        <a:pt x="21408" y="2233"/>
                        <a:pt x="21402" y="2181"/>
                      </a:cubicBezTo>
                      <a:lnTo>
                        <a:pt x="21345" y="1801"/>
                      </a:lnTo>
                      <a:cubicBezTo>
                        <a:pt x="21339" y="1755"/>
                        <a:pt x="21230" y="1721"/>
                        <a:pt x="21109" y="1721"/>
                      </a:cubicBezTo>
                      <a:lnTo>
                        <a:pt x="20056" y="1721"/>
                      </a:lnTo>
                      <a:cubicBezTo>
                        <a:pt x="19935" y="1721"/>
                        <a:pt x="19837" y="1755"/>
                        <a:pt x="19843" y="1801"/>
                      </a:cubicBezTo>
                      <a:lnTo>
                        <a:pt x="19883" y="2181"/>
                      </a:lnTo>
                      <a:cubicBezTo>
                        <a:pt x="19883" y="2233"/>
                        <a:pt x="19992" y="2268"/>
                        <a:pt x="20113" y="2268"/>
                      </a:cubicBezTo>
                      <a:close/>
                      <a:moveTo>
                        <a:pt x="17915" y="2268"/>
                      </a:moveTo>
                      <a:lnTo>
                        <a:pt x="18985" y="2268"/>
                      </a:lnTo>
                      <a:cubicBezTo>
                        <a:pt x="19118" y="2268"/>
                        <a:pt x="19215" y="2233"/>
                        <a:pt x="19210" y="2181"/>
                      </a:cubicBezTo>
                      <a:lnTo>
                        <a:pt x="19175" y="1801"/>
                      </a:lnTo>
                      <a:cubicBezTo>
                        <a:pt x="19164" y="1755"/>
                        <a:pt x="19066" y="1721"/>
                        <a:pt x="18933" y="1721"/>
                      </a:cubicBezTo>
                      <a:lnTo>
                        <a:pt x="17892" y="1721"/>
                      </a:lnTo>
                      <a:cubicBezTo>
                        <a:pt x="17771" y="1721"/>
                        <a:pt x="17667" y="1755"/>
                        <a:pt x="17667" y="1801"/>
                      </a:cubicBezTo>
                      <a:lnTo>
                        <a:pt x="17685" y="2181"/>
                      </a:lnTo>
                      <a:cubicBezTo>
                        <a:pt x="17685" y="2233"/>
                        <a:pt x="17794" y="2268"/>
                        <a:pt x="17915" y="2268"/>
                      </a:cubicBezTo>
                      <a:close/>
                      <a:moveTo>
                        <a:pt x="15722" y="2268"/>
                      </a:moveTo>
                      <a:lnTo>
                        <a:pt x="16793" y="2268"/>
                      </a:lnTo>
                      <a:cubicBezTo>
                        <a:pt x="16919" y="2268"/>
                        <a:pt x="17023" y="2233"/>
                        <a:pt x="17023" y="2181"/>
                      </a:cubicBezTo>
                      <a:lnTo>
                        <a:pt x="17017" y="1801"/>
                      </a:lnTo>
                      <a:cubicBezTo>
                        <a:pt x="17017" y="1755"/>
                        <a:pt x="16914" y="1721"/>
                        <a:pt x="16787" y="1721"/>
                      </a:cubicBezTo>
                      <a:lnTo>
                        <a:pt x="15734" y="1721"/>
                      </a:lnTo>
                      <a:cubicBezTo>
                        <a:pt x="15613" y="1721"/>
                        <a:pt x="15504" y="1755"/>
                        <a:pt x="15504" y="1801"/>
                      </a:cubicBezTo>
                      <a:lnTo>
                        <a:pt x="15498" y="2181"/>
                      </a:lnTo>
                      <a:cubicBezTo>
                        <a:pt x="15492" y="2233"/>
                        <a:pt x="15590" y="2268"/>
                        <a:pt x="15722" y="2268"/>
                      </a:cubicBezTo>
                      <a:close/>
                      <a:moveTo>
                        <a:pt x="13518" y="2268"/>
                      </a:moveTo>
                      <a:lnTo>
                        <a:pt x="14589" y="2268"/>
                      </a:lnTo>
                      <a:cubicBezTo>
                        <a:pt x="14721" y="2268"/>
                        <a:pt x="14819" y="2233"/>
                        <a:pt x="14830" y="2181"/>
                      </a:cubicBezTo>
                      <a:lnTo>
                        <a:pt x="14842" y="1801"/>
                      </a:lnTo>
                      <a:cubicBezTo>
                        <a:pt x="14842" y="1755"/>
                        <a:pt x="14738" y="1721"/>
                        <a:pt x="14617" y="1721"/>
                      </a:cubicBezTo>
                      <a:lnTo>
                        <a:pt x="13570" y="1721"/>
                      </a:lnTo>
                      <a:cubicBezTo>
                        <a:pt x="13449" y="1721"/>
                        <a:pt x="13340" y="1755"/>
                        <a:pt x="13334" y="1801"/>
                      </a:cubicBezTo>
                      <a:lnTo>
                        <a:pt x="13294" y="2181"/>
                      </a:lnTo>
                      <a:cubicBezTo>
                        <a:pt x="13288" y="2233"/>
                        <a:pt x="13392" y="2268"/>
                        <a:pt x="13518" y="2268"/>
                      </a:cubicBezTo>
                      <a:close/>
                      <a:moveTo>
                        <a:pt x="11320" y="2268"/>
                      </a:moveTo>
                      <a:lnTo>
                        <a:pt x="12390" y="2268"/>
                      </a:lnTo>
                      <a:cubicBezTo>
                        <a:pt x="12517" y="2268"/>
                        <a:pt x="12626" y="2233"/>
                        <a:pt x="12626" y="2181"/>
                      </a:cubicBezTo>
                      <a:lnTo>
                        <a:pt x="12672" y="1801"/>
                      </a:lnTo>
                      <a:cubicBezTo>
                        <a:pt x="12678" y="1755"/>
                        <a:pt x="12574" y="1721"/>
                        <a:pt x="12454" y="1721"/>
                      </a:cubicBezTo>
                      <a:lnTo>
                        <a:pt x="11406" y="1721"/>
                      </a:lnTo>
                      <a:cubicBezTo>
                        <a:pt x="11280" y="1721"/>
                        <a:pt x="11176" y="1755"/>
                        <a:pt x="11164" y="1801"/>
                      </a:cubicBezTo>
                      <a:lnTo>
                        <a:pt x="11107" y="2181"/>
                      </a:lnTo>
                      <a:cubicBezTo>
                        <a:pt x="11090" y="2233"/>
                        <a:pt x="11187" y="2268"/>
                        <a:pt x="11320" y="2268"/>
                      </a:cubicBezTo>
                      <a:close/>
                      <a:moveTo>
                        <a:pt x="9116" y="2268"/>
                      </a:moveTo>
                      <a:lnTo>
                        <a:pt x="10186" y="2268"/>
                      </a:lnTo>
                      <a:cubicBezTo>
                        <a:pt x="10319" y="2268"/>
                        <a:pt x="10428" y="2233"/>
                        <a:pt x="10434" y="2181"/>
                      </a:cubicBezTo>
                      <a:lnTo>
                        <a:pt x="10497" y="1801"/>
                      </a:lnTo>
                      <a:cubicBezTo>
                        <a:pt x="10503" y="1755"/>
                        <a:pt x="10411" y="1721"/>
                        <a:pt x="10284" y="1721"/>
                      </a:cubicBezTo>
                      <a:lnTo>
                        <a:pt x="9231" y="1721"/>
                      </a:lnTo>
                      <a:cubicBezTo>
                        <a:pt x="9110" y="1721"/>
                        <a:pt x="8995" y="1755"/>
                        <a:pt x="8989" y="1801"/>
                      </a:cubicBezTo>
                      <a:lnTo>
                        <a:pt x="8909" y="2181"/>
                      </a:lnTo>
                      <a:cubicBezTo>
                        <a:pt x="8891" y="2233"/>
                        <a:pt x="8983" y="2268"/>
                        <a:pt x="9116" y="2268"/>
                      </a:cubicBezTo>
                      <a:close/>
                      <a:moveTo>
                        <a:pt x="6917" y="2268"/>
                      </a:moveTo>
                      <a:lnTo>
                        <a:pt x="7988" y="2268"/>
                      </a:lnTo>
                      <a:cubicBezTo>
                        <a:pt x="8114" y="2268"/>
                        <a:pt x="8224" y="2233"/>
                        <a:pt x="8241" y="2181"/>
                      </a:cubicBezTo>
                      <a:lnTo>
                        <a:pt x="8327" y="1801"/>
                      </a:lnTo>
                      <a:cubicBezTo>
                        <a:pt x="8333" y="1755"/>
                        <a:pt x="8247" y="1721"/>
                        <a:pt x="8114" y="1721"/>
                      </a:cubicBezTo>
                      <a:lnTo>
                        <a:pt x="7067" y="1721"/>
                      </a:lnTo>
                      <a:cubicBezTo>
                        <a:pt x="6946" y="1721"/>
                        <a:pt x="6825" y="1755"/>
                        <a:pt x="6814" y="1801"/>
                      </a:cubicBezTo>
                      <a:lnTo>
                        <a:pt x="6704" y="2181"/>
                      </a:lnTo>
                      <a:cubicBezTo>
                        <a:pt x="6693" y="2233"/>
                        <a:pt x="6785" y="2268"/>
                        <a:pt x="6917" y="2268"/>
                      </a:cubicBezTo>
                      <a:close/>
                      <a:moveTo>
                        <a:pt x="4713" y="2268"/>
                      </a:moveTo>
                      <a:lnTo>
                        <a:pt x="5784" y="2268"/>
                      </a:lnTo>
                      <a:cubicBezTo>
                        <a:pt x="5916" y="2268"/>
                        <a:pt x="6031" y="2233"/>
                        <a:pt x="6043" y="2181"/>
                      </a:cubicBezTo>
                      <a:lnTo>
                        <a:pt x="6158" y="1801"/>
                      </a:lnTo>
                      <a:cubicBezTo>
                        <a:pt x="6175" y="1755"/>
                        <a:pt x="6083" y="1721"/>
                        <a:pt x="5956" y="1721"/>
                      </a:cubicBezTo>
                      <a:lnTo>
                        <a:pt x="4909" y="1721"/>
                      </a:lnTo>
                      <a:cubicBezTo>
                        <a:pt x="4788" y="1721"/>
                        <a:pt x="4667" y="1755"/>
                        <a:pt x="4656" y="1801"/>
                      </a:cubicBezTo>
                      <a:lnTo>
                        <a:pt x="4523" y="2181"/>
                      </a:lnTo>
                      <a:cubicBezTo>
                        <a:pt x="4500" y="2233"/>
                        <a:pt x="4587" y="2268"/>
                        <a:pt x="4713" y="2268"/>
                      </a:cubicBezTo>
                      <a:close/>
                      <a:moveTo>
                        <a:pt x="892" y="2268"/>
                      </a:moveTo>
                      <a:lnTo>
                        <a:pt x="3585" y="2268"/>
                      </a:lnTo>
                      <a:cubicBezTo>
                        <a:pt x="3712" y="2268"/>
                        <a:pt x="3827" y="2233"/>
                        <a:pt x="3844" y="2181"/>
                      </a:cubicBezTo>
                      <a:lnTo>
                        <a:pt x="3982" y="1801"/>
                      </a:lnTo>
                      <a:cubicBezTo>
                        <a:pt x="3994" y="1755"/>
                        <a:pt x="3908" y="1721"/>
                        <a:pt x="3787" y="1721"/>
                      </a:cubicBezTo>
                      <a:lnTo>
                        <a:pt x="1140" y="1721"/>
                      </a:lnTo>
                      <a:cubicBezTo>
                        <a:pt x="1019" y="1721"/>
                        <a:pt x="892" y="1755"/>
                        <a:pt x="875" y="1801"/>
                      </a:cubicBezTo>
                      <a:lnTo>
                        <a:pt x="702" y="2181"/>
                      </a:lnTo>
                      <a:cubicBezTo>
                        <a:pt x="679" y="2233"/>
                        <a:pt x="766" y="2268"/>
                        <a:pt x="892" y="2268"/>
                      </a:cubicBezTo>
                      <a:close/>
                      <a:moveTo>
                        <a:pt x="28918" y="2268"/>
                      </a:moveTo>
                      <a:lnTo>
                        <a:pt x="31611" y="2268"/>
                      </a:lnTo>
                      <a:cubicBezTo>
                        <a:pt x="31738" y="2268"/>
                        <a:pt x="31824" y="2233"/>
                        <a:pt x="31807" y="2181"/>
                      </a:cubicBezTo>
                      <a:lnTo>
                        <a:pt x="31634" y="1801"/>
                      </a:lnTo>
                      <a:cubicBezTo>
                        <a:pt x="31611" y="1755"/>
                        <a:pt x="31496" y="1721"/>
                        <a:pt x="31364" y="1721"/>
                      </a:cubicBezTo>
                      <a:lnTo>
                        <a:pt x="28717" y="1721"/>
                      </a:lnTo>
                      <a:cubicBezTo>
                        <a:pt x="28596" y="1721"/>
                        <a:pt x="28504" y="1755"/>
                        <a:pt x="28527" y="1801"/>
                      </a:cubicBezTo>
                      <a:lnTo>
                        <a:pt x="28659" y="2181"/>
                      </a:lnTo>
                      <a:cubicBezTo>
                        <a:pt x="28676" y="2233"/>
                        <a:pt x="28791" y="2268"/>
                        <a:pt x="28918" y="2268"/>
                      </a:cubicBezTo>
                      <a:close/>
                      <a:moveTo>
                        <a:pt x="25828" y="3004"/>
                      </a:moveTo>
                      <a:lnTo>
                        <a:pt x="26921" y="3004"/>
                      </a:lnTo>
                      <a:cubicBezTo>
                        <a:pt x="27048" y="3004"/>
                        <a:pt x="27146" y="2964"/>
                        <a:pt x="27128" y="2918"/>
                      </a:cubicBezTo>
                      <a:lnTo>
                        <a:pt x="27008" y="2521"/>
                      </a:lnTo>
                      <a:cubicBezTo>
                        <a:pt x="26990" y="2469"/>
                        <a:pt x="26875" y="2434"/>
                        <a:pt x="26749" y="2434"/>
                      </a:cubicBezTo>
                      <a:lnTo>
                        <a:pt x="25678" y="2434"/>
                      </a:lnTo>
                      <a:cubicBezTo>
                        <a:pt x="25546" y="2434"/>
                        <a:pt x="25454" y="2469"/>
                        <a:pt x="25465" y="2521"/>
                      </a:cubicBezTo>
                      <a:lnTo>
                        <a:pt x="25575" y="2918"/>
                      </a:lnTo>
                      <a:cubicBezTo>
                        <a:pt x="25580" y="2958"/>
                        <a:pt x="25695" y="3004"/>
                        <a:pt x="25828" y="3004"/>
                      </a:cubicBezTo>
                      <a:close/>
                      <a:moveTo>
                        <a:pt x="23583" y="3004"/>
                      </a:moveTo>
                      <a:lnTo>
                        <a:pt x="24677" y="3004"/>
                      </a:lnTo>
                      <a:cubicBezTo>
                        <a:pt x="24803" y="3004"/>
                        <a:pt x="24895" y="2964"/>
                        <a:pt x="24890" y="2918"/>
                      </a:cubicBezTo>
                      <a:lnTo>
                        <a:pt x="24792" y="2521"/>
                      </a:lnTo>
                      <a:cubicBezTo>
                        <a:pt x="24775" y="2469"/>
                        <a:pt x="24671" y="2434"/>
                        <a:pt x="24539" y="2434"/>
                      </a:cubicBezTo>
                      <a:lnTo>
                        <a:pt x="23468" y="2434"/>
                      </a:lnTo>
                      <a:cubicBezTo>
                        <a:pt x="23336" y="2434"/>
                        <a:pt x="23244" y="2469"/>
                        <a:pt x="23250" y="2521"/>
                      </a:cubicBezTo>
                      <a:lnTo>
                        <a:pt x="23330" y="2918"/>
                      </a:lnTo>
                      <a:cubicBezTo>
                        <a:pt x="23336" y="2958"/>
                        <a:pt x="23451" y="3004"/>
                        <a:pt x="23583" y="3004"/>
                      </a:cubicBezTo>
                      <a:close/>
                      <a:moveTo>
                        <a:pt x="21333" y="3004"/>
                      </a:moveTo>
                      <a:lnTo>
                        <a:pt x="22427" y="3004"/>
                      </a:lnTo>
                      <a:cubicBezTo>
                        <a:pt x="22553" y="3004"/>
                        <a:pt x="22657" y="2964"/>
                        <a:pt x="22645" y="2918"/>
                      </a:cubicBezTo>
                      <a:lnTo>
                        <a:pt x="22576" y="2521"/>
                      </a:lnTo>
                      <a:cubicBezTo>
                        <a:pt x="22571" y="2469"/>
                        <a:pt x="22455" y="2434"/>
                        <a:pt x="22329" y="2434"/>
                      </a:cubicBezTo>
                      <a:lnTo>
                        <a:pt x="21258" y="2434"/>
                      </a:lnTo>
                      <a:cubicBezTo>
                        <a:pt x="21126" y="2434"/>
                        <a:pt x="21028" y="2469"/>
                        <a:pt x="21034" y="2521"/>
                      </a:cubicBezTo>
                      <a:lnTo>
                        <a:pt x="21092" y="2918"/>
                      </a:lnTo>
                      <a:cubicBezTo>
                        <a:pt x="21086" y="2958"/>
                        <a:pt x="21201" y="3004"/>
                        <a:pt x="21333" y="3004"/>
                      </a:cubicBezTo>
                      <a:close/>
                      <a:moveTo>
                        <a:pt x="19077" y="3004"/>
                      </a:moveTo>
                      <a:lnTo>
                        <a:pt x="20171" y="3004"/>
                      </a:lnTo>
                      <a:cubicBezTo>
                        <a:pt x="20303" y="3004"/>
                        <a:pt x="20401" y="2964"/>
                        <a:pt x="20395" y="2918"/>
                      </a:cubicBezTo>
                      <a:lnTo>
                        <a:pt x="20343" y="2521"/>
                      </a:lnTo>
                      <a:cubicBezTo>
                        <a:pt x="20338" y="2469"/>
                        <a:pt x="20228" y="2434"/>
                        <a:pt x="20102" y="2434"/>
                      </a:cubicBezTo>
                      <a:lnTo>
                        <a:pt x="19031" y="2434"/>
                      </a:lnTo>
                      <a:cubicBezTo>
                        <a:pt x="18899" y="2434"/>
                        <a:pt x="18801" y="2469"/>
                        <a:pt x="18807" y="2521"/>
                      </a:cubicBezTo>
                      <a:lnTo>
                        <a:pt x="18836" y="2918"/>
                      </a:lnTo>
                      <a:cubicBezTo>
                        <a:pt x="18841" y="2958"/>
                        <a:pt x="18951" y="3004"/>
                        <a:pt x="19077" y="3004"/>
                      </a:cubicBezTo>
                      <a:close/>
                      <a:moveTo>
                        <a:pt x="16827" y="3004"/>
                      </a:moveTo>
                      <a:lnTo>
                        <a:pt x="17921" y="3004"/>
                      </a:lnTo>
                      <a:cubicBezTo>
                        <a:pt x="18047" y="3004"/>
                        <a:pt x="18157" y="2964"/>
                        <a:pt x="18151" y="2918"/>
                      </a:cubicBezTo>
                      <a:lnTo>
                        <a:pt x="18128" y="2521"/>
                      </a:lnTo>
                      <a:cubicBezTo>
                        <a:pt x="18128" y="2469"/>
                        <a:pt x="18018" y="2434"/>
                        <a:pt x="17892" y="2434"/>
                      </a:cubicBezTo>
                      <a:lnTo>
                        <a:pt x="16821" y="2434"/>
                      </a:lnTo>
                      <a:cubicBezTo>
                        <a:pt x="16689" y="2434"/>
                        <a:pt x="16591" y="2469"/>
                        <a:pt x="16591" y="2521"/>
                      </a:cubicBezTo>
                      <a:lnTo>
                        <a:pt x="16597" y="2918"/>
                      </a:lnTo>
                      <a:cubicBezTo>
                        <a:pt x="16591" y="2958"/>
                        <a:pt x="16701" y="3004"/>
                        <a:pt x="16827" y="3004"/>
                      </a:cubicBezTo>
                      <a:close/>
                      <a:moveTo>
                        <a:pt x="14583" y="3004"/>
                      </a:moveTo>
                      <a:lnTo>
                        <a:pt x="15676" y="3004"/>
                      </a:lnTo>
                      <a:cubicBezTo>
                        <a:pt x="15809" y="3004"/>
                        <a:pt x="15912" y="2964"/>
                        <a:pt x="15912" y="2918"/>
                      </a:cubicBezTo>
                      <a:lnTo>
                        <a:pt x="15924" y="2521"/>
                      </a:lnTo>
                      <a:cubicBezTo>
                        <a:pt x="15924" y="2469"/>
                        <a:pt x="15820" y="2434"/>
                        <a:pt x="15694" y="2434"/>
                      </a:cubicBezTo>
                      <a:lnTo>
                        <a:pt x="14617" y="2434"/>
                      </a:lnTo>
                      <a:cubicBezTo>
                        <a:pt x="14491" y="2434"/>
                        <a:pt x="14381" y="2469"/>
                        <a:pt x="14381" y="2521"/>
                      </a:cubicBezTo>
                      <a:lnTo>
                        <a:pt x="14358" y="2918"/>
                      </a:lnTo>
                      <a:cubicBezTo>
                        <a:pt x="14347" y="2958"/>
                        <a:pt x="14445" y="3004"/>
                        <a:pt x="14583" y="3004"/>
                      </a:cubicBezTo>
                      <a:close/>
                      <a:moveTo>
                        <a:pt x="12333" y="3004"/>
                      </a:moveTo>
                      <a:lnTo>
                        <a:pt x="13426" y="3004"/>
                      </a:lnTo>
                      <a:cubicBezTo>
                        <a:pt x="13553" y="3004"/>
                        <a:pt x="13662" y="2964"/>
                        <a:pt x="13668" y="2918"/>
                      </a:cubicBezTo>
                      <a:lnTo>
                        <a:pt x="13697" y="2521"/>
                      </a:lnTo>
                      <a:cubicBezTo>
                        <a:pt x="13697" y="2469"/>
                        <a:pt x="13599" y="2434"/>
                        <a:pt x="13478" y="2434"/>
                      </a:cubicBezTo>
                      <a:lnTo>
                        <a:pt x="12402" y="2434"/>
                      </a:lnTo>
                      <a:cubicBezTo>
                        <a:pt x="12275" y="2434"/>
                        <a:pt x="12166" y="2469"/>
                        <a:pt x="12160" y="2521"/>
                      </a:cubicBezTo>
                      <a:lnTo>
                        <a:pt x="12108" y="2918"/>
                      </a:lnTo>
                      <a:cubicBezTo>
                        <a:pt x="12103" y="2958"/>
                        <a:pt x="12200" y="3004"/>
                        <a:pt x="12333" y="3004"/>
                      </a:cubicBezTo>
                      <a:close/>
                      <a:moveTo>
                        <a:pt x="10083" y="3004"/>
                      </a:moveTo>
                      <a:lnTo>
                        <a:pt x="11176" y="3004"/>
                      </a:lnTo>
                      <a:cubicBezTo>
                        <a:pt x="11303" y="3004"/>
                        <a:pt x="11418" y="2964"/>
                        <a:pt x="11418" y="2918"/>
                      </a:cubicBezTo>
                      <a:lnTo>
                        <a:pt x="11475" y="2521"/>
                      </a:lnTo>
                      <a:cubicBezTo>
                        <a:pt x="11481" y="2469"/>
                        <a:pt x="11383" y="2434"/>
                        <a:pt x="11251" y="2434"/>
                      </a:cubicBezTo>
                      <a:lnTo>
                        <a:pt x="10180" y="2434"/>
                      </a:lnTo>
                      <a:cubicBezTo>
                        <a:pt x="10054" y="2434"/>
                        <a:pt x="9944" y="2469"/>
                        <a:pt x="9939" y="2521"/>
                      </a:cubicBezTo>
                      <a:lnTo>
                        <a:pt x="9864" y="2918"/>
                      </a:lnTo>
                      <a:cubicBezTo>
                        <a:pt x="9847" y="2958"/>
                        <a:pt x="9950" y="3004"/>
                        <a:pt x="10083" y="3004"/>
                      </a:cubicBezTo>
                      <a:close/>
                      <a:moveTo>
                        <a:pt x="7827" y="3004"/>
                      </a:moveTo>
                      <a:lnTo>
                        <a:pt x="8920" y="3004"/>
                      </a:lnTo>
                      <a:cubicBezTo>
                        <a:pt x="9052" y="3004"/>
                        <a:pt x="9168" y="2964"/>
                        <a:pt x="9173" y="2918"/>
                      </a:cubicBezTo>
                      <a:lnTo>
                        <a:pt x="9254" y="2521"/>
                      </a:lnTo>
                      <a:cubicBezTo>
                        <a:pt x="9260" y="2469"/>
                        <a:pt x="9168" y="2434"/>
                        <a:pt x="9035" y="2434"/>
                      </a:cubicBezTo>
                      <a:lnTo>
                        <a:pt x="7965" y="2434"/>
                      </a:lnTo>
                      <a:cubicBezTo>
                        <a:pt x="7832" y="2434"/>
                        <a:pt x="7723" y="2469"/>
                        <a:pt x="7712" y="2521"/>
                      </a:cubicBezTo>
                      <a:lnTo>
                        <a:pt x="7614" y="2918"/>
                      </a:lnTo>
                      <a:cubicBezTo>
                        <a:pt x="7608" y="2958"/>
                        <a:pt x="7700" y="3004"/>
                        <a:pt x="7827" y="3004"/>
                      </a:cubicBezTo>
                      <a:close/>
                      <a:moveTo>
                        <a:pt x="5577" y="3004"/>
                      </a:moveTo>
                      <a:lnTo>
                        <a:pt x="6670" y="3004"/>
                      </a:lnTo>
                      <a:cubicBezTo>
                        <a:pt x="6802" y="3004"/>
                        <a:pt x="6917" y="2964"/>
                        <a:pt x="6929" y="2918"/>
                      </a:cubicBezTo>
                      <a:lnTo>
                        <a:pt x="7038" y="2521"/>
                      </a:lnTo>
                      <a:cubicBezTo>
                        <a:pt x="7050" y="2469"/>
                        <a:pt x="6958" y="2434"/>
                        <a:pt x="6825" y="2434"/>
                      </a:cubicBezTo>
                      <a:lnTo>
                        <a:pt x="5755" y="2434"/>
                      </a:lnTo>
                      <a:cubicBezTo>
                        <a:pt x="5628" y="2434"/>
                        <a:pt x="5513" y="2469"/>
                        <a:pt x="5496" y="2521"/>
                      </a:cubicBezTo>
                      <a:lnTo>
                        <a:pt x="5375" y="2918"/>
                      </a:lnTo>
                      <a:cubicBezTo>
                        <a:pt x="5352" y="2958"/>
                        <a:pt x="5450" y="3004"/>
                        <a:pt x="5577" y="3004"/>
                      </a:cubicBezTo>
                      <a:close/>
                      <a:moveTo>
                        <a:pt x="570" y="3004"/>
                      </a:moveTo>
                      <a:lnTo>
                        <a:pt x="4426" y="3004"/>
                      </a:lnTo>
                      <a:cubicBezTo>
                        <a:pt x="4558" y="3004"/>
                        <a:pt x="4679" y="2964"/>
                        <a:pt x="4690" y="2918"/>
                      </a:cubicBezTo>
                      <a:lnTo>
                        <a:pt x="4823" y="2521"/>
                      </a:lnTo>
                      <a:cubicBezTo>
                        <a:pt x="4834" y="2469"/>
                        <a:pt x="4742" y="2434"/>
                        <a:pt x="4621" y="2434"/>
                      </a:cubicBezTo>
                      <a:lnTo>
                        <a:pt x="829" y="2434"/>
                      </a:lnTo>
                      <a:cubicBezTo>
                        <a:pt x="696" y="2434"/>
                        <a:pt x="576" y="2469"/>
                        <a:pt x="553" y="2521"/>
                      </a:cubicBezTo>
                      <a:lnTo>
                        <a:pt x="374" y="2918"/>
                      </a:lnTo>
                      <a:cubicBezTo>
                        <a:pt x="345" y="2958"/>
                        <a:pt x="432" y="3004"/>
                        <a:pt x="570" y="3004"/>
                      </a:cubicBezTo>
                      <a:close/>
                      <a:moveTo>
                        <a:pt x="28078" y="3004"/>
                      </a:moveTo>
                      <a:lnTo>
                        <a:pt x="31934" y="3004"/>
                      </a:lnTo>
                      <a:cubicBezTo>
                        <a:pt x="32066" y="3004"/>
                        <a:pt x="32152" y="2964"/>
                        <a:pt x="32129" y="2918"/>
                      </a:cubicBezTo>
                      <a:lnTo>
                        <a:pt x="31945" y="2521"/>
                      </a:lnTo>
                      <a:cubicBezTo>
                        <a:pt x="31928" y="2469"/>
                        <a:pt x="31801" y="2434"/>
                        <a:pt x="31675" y="2434"/>
                      </a:cubicBezTo>
                      <a:lnTo>
                        <a:pt x="27882" y="2434"/>
                      </a:lnTo>
                      <a:cubicBezTo>
                        <a:pt x="27756" y="2434"/>
                        <a:pt x="27664" y="2469"/>
                        <a:pt x="27681" y="2521"/>
                      </a:cubicBezTo>
                      <a:lnTo>
                        <a:pt x="27813" y="2918"/>
                      </a:lnTo>
                      <a:cubicBezTo>
                        <a:pt x="27836" y="2958"/>
                        <a:pt x="27951" y="3004"/>
                        <a:pt x="28078" y="3004"/>
                      </a:cubicBezTo>
                      <a:close/>
                      <a:moveTo>
                        <a:pt x="26570" y="3764"/>
                      </a:moveTo>
                      <a:lnTo>
                        <a:pt x="27733" y="3764"/>
                      </a:lnTo>
                      <a:cubicBezTo>
                        <a:pt x="27871" y="3764"/>
                        <a:pt x="27963" y="3723"/>
                        <a:pt x="27940" y="3672"/>
                      </a:cubicBezTo>
                      <a:lnTo>
                        <a:pt x="27905" y="3551"/>
                      </a:lnTo>
                      <a:cubicBezTo>
                        <a:pt x="27894" y="3499"/>
                        <a:pt x="27767" y="3453"/>
                        <a:pt x="27641" y="3453"/>
                      </a:cubicBezTo>
                      <a:lnTo>
                        <a:pt x="26484" y="3453"/>
                      </a:lnTo>
                      <a:cubicBezTo>
                        <a:pt x="26351" y="3453"/>
                        <a:pt x="26254" y="3499"/>
                        <a:pt x="26265" y="3551"/>
                      </a:cubicBezTo>
                      <a:lnTo>
                        <a:pt x="26300" y="3672"/>
                      </a:lnTo>
                      <a:cubicBezTo>
                        <a:pt x="26311" y="3723"/>
                        <a:pt x="26432" y="3764"/>
                        <a:pt x="26570" y="3764"/>
                      </a:cubicBezTo>
                      <a:close/>
                      <a:moveTo>
                        <a:pt x="28832" y="3764"/>
                      </a:moveTo>
                      <a:lnTo>
                        <a:pt x="30000" y="3764"/>
                      </a:lnTo>
                      <a:cubicBezTo>
                        <a:pt x="30138" y="3764"/>
                        <a:pt x="30219" y="3723"/>
                        <a:pt x="30207" y="3672"/>
                      </a:cubicBezTo>
                      <a:lnTo>
                        <a:pt x="30040" y="3252"/>
                      </a:lnTo>
                      <a:cubicBezTo>
                        <a:pt x="30017" y="3206"/>
                        <a:pt x="29896" y="3165"/>
                        <a:pt x="29770" y="3165"/>
                      </a:cubicBezTo>
                      <a:lnTo>
                        <a:pt x="28619" y="3165"/>
                      </a:lnTo>
                      <a:cubicBezTo>
                        <a:pt x="28486" y="3165"/>
                        <a:pt x="28394" y="3206"/>
                        <a:pt x="28406" y="3252"/>
                      </a:cubicBezTo>
                      <a:lnTo>
                        <a:pt x="28550" y="3672"/>
                      </a:lnTo>
                      <a:cubicBezTo>
                        <a:pt x="28584" y="3723"/>
                        <a:pt x="28705" y="3764"/>
                        <a:pt x="28832" y="3764"/>
                      </a:cubicBezTo>
                      <a:close/>
                      <a:moveTo>
                        <a:pt x="31105" y="3764"/>
                      </a:moveTo>
                      <a:lnTo>
                        <a:pt x="32273" y="3764"/>
                      </a:lnTo>
                      <a:cubicBezTo>
                        <a:pt x="32411" y="3764"/>
                        <a:pt x="32492" y="3723"/>
                        <a:pt x="32475" y="3672"/>
                      </a:cubicBezTo>
                      <a:lnTo>
                        <a:pt x="32417" y="3551"/>
                      </a:lnTo>
                      <a:cubicBezTo>
                        <a:pt x="32394" y="3499"/>
                        <a:pt x="32267" y="3453"/>
                        <a:pt x="32135" y="3453"/>
                      </a:cubicBezTo>
                      <a:lnTo>
                        <a:pt x="30984" y="3453"/>
                      </a:lnTo>
                      <a:cubicBezTo>
                        <a:pt x="30857" y="3453"/>
                        <a:pt x="30760" y="3499"/>
                        <a:pt x="30783" y="3551"/>
                      </a:cubicBezTo>
                      <a:lnTo>
                        <a:pt x="30834" y="3672"/>
                      </a:lnTo>
                      <a:cubicBezTo>
                        <a:pt x="30857" y="3723"/>
                        <a:pt x="30978" y="3764"/>
                        <a:pt x="31105" y="3764"/>
                      </a:cubicBezTo>
                      <a:close/>
                      <a:moveTo>
                        <a:pt x="24268" y="3764"/>
                      </a:moveTo>
                      <a:lnTo>
                        <a:pt x="25379" y="3764"/>
                      </a:lnTo>
                      <a:cubicBezTo>
                        <a:pt x="25517" y="3764"/>
                        <a:pt x="25609" y="3723"/>
                        <a:pt x="25598" y="3672"/>
                      </a:cubicBezTo>
                      <a:lnTo>
                        <a:pt x="25488" y="3252"/>
                      </a:lnTo>
                      <a:cubicBezTo>
                        <a:pt x="25477" y="3206"/>
                        <a:pt x="25362" y="3165"/>
                        <a:pt x="25229" y="3165"/>
                      </a:cubicBezTo>
                      <a:lnTo>
                        <a:pt x="24130" y="3165"/>
                      </a:lnTo>
                      <a:cubicBezTo>
                        <a:pt x="23998" y="3165"/>
                        <a:pt x="23900" y="3206"/>
                        <a:pt x="23911" y="3252"/>
                      </a:cubicBezTo>
                      <a:lnTo>
                        <a:pt x="24009" y="3672"/>
                      </a:lnTo>
                      <a:cubicBezTo>
                        <a:pt x="24015" y="3723"/>
                        <a:pt x="24130" y="3764"/>
                        <a:pt x="24268" y="3764"/>
                      </a:cubicBezTo>
                      <a:close/>
                      <a:moveTo>
                        <a:pt x="9801" y="3252"/>
                      </a:moveTo>
                      <a:lnTo>
                        <a:pt x="9720" y="3672"/>
                      </a:lnTo>
                      <a:cubicBezTo>
                        <a:pt x="9714" y="3723"/>
                        <a:pt x="9812" y="3764"/>
                        <a:pt x="9944" y="3764"/>
                      </a:cubicBezTo>
                      <a:lnTo>
                        <a:pt x="20257" y="3764"/>
                      </a:lnTo>
                      <a:cubicBezTo>
                        <a:pt x="20395" y="3764"/>
                        <a:pt x="20499" y="3718"/>
                        <a:pt x="20487" y="3672"/>
                      </a:cubicBezTo>
                      <a:lnTo>
                        <a:pt x="20441" y="3252"/>
                      </a:lnTo>
                      <a:cubicBezTo>
                        <a:pt x="20430" y="3206"/>
                        <a:pt x="20326" y="3165"/>
                        <a:pt x="20194" y="3165"/>
                      </a:cubicBezTo>
                      <a:lnTo>
                        <a:pt x="10054" y="3165"/>
                      </a:lnTo>
                      <a:cubicBezTo>
                        <a:pt x="9921" y="3165"/>
                        <a:pt x="9806" y="3211"/>
                        <a:pt x="9801" y="3252"/>
                      </a:cubicBezTo>
                      <a:close/>
                      <a:moveTo>
                        <a:pt x="7125" y="3764"/>
                      </a:moveTo>
                      <a:lnTo>
                        <a:pt x="8765" y="3764"/>
                      </a:lnTo>
                      <a:cubicBezTo>
                        <a:pt x="8903" y="3764"/>
                        <a:pt x="9018" y="3723"/>
                        <a:pt x="9024" y="3672"/>
                      </a:cubicBezTo>
                      <a:lnTo>
                        <a:pt x="9110" y="3252"/>
                      </a:lnTo>
                      <a:cubicBezTo>
                        <a:pt x="9116" y="3206"/>
                        <a:pt x="9024" y="3165"/>
                        <a:pt x="8891" y="3165"/>
                      </a:cubicBezTo>
                      <a:lnTo>
                        <a:pt x="7280" y="3165"/>
                      </a:lnTo>
                      <a:cubicBezTo>
                        <a:pt x="7153" y="3165"/>
                        <a:pt x="7038" y="3206"/>
                        <a:pt x="7021" y="3252"/>
                      </a:cubicBezTo>
                      <a:lnTo>
                        <a:pt x="6917" y="3672"/>
                      </a:lnTo>
                      <a:cubicBezTo>
                        <a:pt x="6894" y="3723"/>
                        <a:pt x="6986" y="3764"/>
                        <a:pt x="7125" y="3764"/>
                      </a:cubicBezTo>
                      <a:close/>
                      <a:moveTo>
                        <a:pt x="4823" y="3764"/>
                      </a:moveTo>
                      <a:lnTo>
                        <a:pt x="5939" y="3764"/>
                      </a:lnTo>
                      <a:cubicBezTo>
                        <a:pt x="6071" y="3764"/>
                        <a:pt x="6187" y="3723"/>
                        <a:pt x="6204" y="3672"/>
                      </a:cubicBezTo>
                      <a:lnTo>
                        <a:pt x="6319" y="3252"/>
                      </a:lnTo>
                      <a:cubicBezTo>
                        <a:pt x="6330" y="3206"/>
                        <a:pt x="6238" y="3165"/>
                        <a:pt x="6106" y="3165"/>
                      </a:cubicBezTo>
                      <a:lnTo>
                        <a:pt x="5018" y="3165"/>
                      </a:lnTo>
                      <a:cubicBezTo>
                        <a:pt x="4886" y="3165"/>
                        <a:pt x="4765" y="3206"/>
                        <a:pt x="4748" y="3252"/>
                      </a:cubicBezTo>
                      <a:lnTo>
                        <a:pt x="4615" y="3672"/>
                      </a:lnTo>
                      <a:cubicBezTo>
                        <a:pt x="4592" y="3723"/>
                        <a:pt x="4690" y="3764"/>
                        <a:pt x="4823" y="3764"/>
                      </a:cubicBezTo>
                      <a:close/>
                      <a:moveTo>
                        <a:pt x="21437" y="3764"/>
                      </a:moveTo>
                      <a:lnTo>
                        <a:pt x="23077" y="3764"/>
                      </a:lnTo>
                      <a:cubicBezTo>
                        <a:pt x="23215" y="3764"/>
                        <a:pt x="23307" y="3723"/>
                        <a:pt x="23301" y="3672"/>
                      </a:cubicBezTo>
                      <a:lnTo>
                        <a:pt x="23221" y="3252"/>
                      </a:lnTo>
                      <a:cubicBezTo>
                        <a:pt x="23215" y="3206"/>
                        <a:pt x="23100" y="3165"/>
                        <a:pt x="22973" y="3165"/>
                      </a:cubicBezTo>
                      <a:lnTo>
                        <a:pt x="21362" y="3165"/>
                      </a:lnTo>
                      <a:cubicBezTo>
                        <a:pt x="21230" y="3165"/>
                        <a:pt x="21132" y="3206"/>
                        <a:pt x="21138" y="3252"/>
                      </a:cubicBezTo>
                      <a:lnTo>
                        <a:pt x="21195" y="3672"/>
                      </a:lnTo>
                      <a:cubicBezTo>
                        <a:pt x="21195" y="3723"/>
                        <a:pt x="21310" y="3764"/>
                        <a:pt x="21437" y="3764"/>
                      </a:cubicBezTo>
                      <a:close/>
                      <a:moveTo>
                        <a:pt x="2521" y="3764"/>
                      </a:moveTo>
                      <a:lnTo>
                        <a:pt x="3637" y="3764"/>
                      </a:lnTo>
                      <a:cubicBezTo>
                        <a:pt x="3770" y="3764"/>
                        <a:pt x="3885" y="3723"/>
                        <a:pt x="3908" y="3672"/>
                      </a:cubicBezTo>
                      <a:lnTo>
                        <a:pt x="4052" y="3252"/>
                      </a:lnTo>
                      <a:cubicBezTo>
                        <a:pt x="4069" y="3206"/>
                        <a:pt x="3982" y="3165"/>
                        <a:pt x="3844" y="3165"/>
                      </a:cubicBezTo>
                      <a:lnTo>
                        <a:pt x="2745" y="3165"/>
                      </a:lnTo>
                      <a:cubicBezTo>
                        <a:pt x="2613" y="3165"/>
                        <a:pt x="2492" y="3206"/>
                        <a:pt x="2469" y="3252"/>
                      </a:cubicBezTo>
                      <a:lnTo>
                        <a:pt x="2302" y="3672"/>
                      </a:lnTo>
                      <a:cubicBezTo>
                        <a:pt x="2296" y="3723"/>
                        <a:pt x="2388" y="3764"/>
                        <a:pt x="2521" y="3764"/>
                      </a:cubicBezTo>
                      <a:close/>
                      <a:moveTo>
                        <a:pt x="225" y="3764"/>
                      </a:moveTo>
                      <a:lnTo>
                        <a:pt x="1341" y="3764"/>
                      </a:lnTo>
                      <a:cubicBezTo>
                        <a:pt x="1479" y="3764"/>
                        <a:pt x="1600" y="3723"/>
                        <a:pt x="1623" y="3672"/>
                      </a:cubicBezTo>
                      <a:lnTo>
                        <a:pt x="1796" y="3252"/>
                      </a:lnTo>
                      <a:cubicBezTo>
                        <a:pt x="1813" y="3206"/>
                        <a:pt x="1721" y="3165"/>
                        <a:pt x="1594" y="3165"/>
                      </a:cubicBezTo>
                      <a:lnTo>
                        <a:pt x="489" y="3165"/>
                      </a:lnTo>
                      <a:cubicBezTo>
                        <a:pt x="363" y="3165"/>
                        <a:pt x="242" y="3206"/>
                        <a:pt x="207" y="3252"/>
                      </a:cubicBezTo>
                      <a:lnTo>
                        <a:pt x="23" y="3672"/>
                      </a:lnTo>
                      <a:cubicBezTo>
                        <a:pt x="0" y="3723"/>
                        <a:pt x="86" y="3764"/>
                        <a:pt x="225" y="37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837;p47">
                  <a:extLst>
                    <a:ext uri="{FF2B5EF4-FFF2-40B4-BE49-F238E27FC236}">
                      <a16:creationId xmlns:a16="http://schemas.microsoft.com/office/drawing/2014/main" id="{54C0BDC5-D781-F6AB-17B4-9A981D5EC23D}"/>
                    </a:ext>
                  </a:extLst>
                </p:cNvPr>
                <p:cNvSpPr/>
                <p:nvPr/>
              </p:nvSpPr>
              <p:spPr>
                <a:xfrm>
                  <a:off x="6239159" y="3429258"/>
                  <a:ext cx="1890236" cy="219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6" h="3770" extrusionOk="0">
                      <a:moveTo>
                        <a:pt x="2866" y="242"/>
                      </a:moveTo>
                      <a:lnTo>
                        <a:pt x="1807" y="242"/>
                      </a:lnTo>
                      <a:cubicBezTo>
                        <a:pt x="1687" y="242"/>
                        <a:pt x="1606" y="207"/>
                        <a:pt x="1617" y="173"/>
                      </a:cubicBezTo>
                      <a:lnTo>
                        <a:pt x="1664" y="75"/>
                      </a:lnTo>
                      <a:cubicBezTo>
                        <a:pt x="1687" y="35"/>
                        <a:pt x="1790" y="6"/>
                        <a:pt x="1917" y="6"/>
                      </a:cubicBezTo>
                      <a:lnTo>
                        <a:pt x="2964" y="6"/>
                      </a:lnTo>
                      <a:cubicBezTo>
                        <a:pt x="3085" y="6"/>
                        <a:pt x="3166" y="40"/>
                        <a:pt x="3154" y="75"/>
                      </a:cubicBezTo>
                      <a:lnTo>
                        <a:pt x="3108" y="173"/>
                      </a:lnTo>
                      <a:cubicBezTo>
                        <a:pt x="3091" y="213"/>
                        <a:pt x="2981" y="242"/>
                        <a:pt x="2866" y="242"/>
                      </a:cubicBezTo>
                      <a:close/>
                      <a:moveTo>
                        <a:pt x="5088" y="0"/>
                      </a:moveTo>
                      <a:lnTo>
                        <a:pt x="4034" y="0"/>
                      </a:lnTo>
                      <a:cubicBezTo>
                        <a:pt x="3914" y="0"/>
                        <a:pt x="3804" y="35"/>
                        <a:pt x="3793" y="69"/>
                      </a:cubicBezTo>
                      <a:lnTo>
                        <a:pt x="3758" y="161"/>
                      </a:lnTo>
                      <a:cubicBezTo>
                        <a:pt x="3741" y="207"/>
                        <a:pt x="3827" y="236"/>
                        <a:pt x="3942" y="236"/>
                      </a:cubicBezTo>
                      <a:lnTo>
                        <a:pt x="5001" y="236"/>
                      </a:lnTo>
                      <a:cubicBezTo>
                        <a:pt x="5122" y="236"/>
                        <a:pt x="5231" y="201"/>
                        <a:pt x="5243" y="161"/>
                      </a:cubicBezTo>
                      <a:lnTo>
                        <a:pt x="5283" y="69"/>
                      </a:lnTo>
                      <a:cubicBezTo>
                        <a:pt x="5295" y="35"/>
                        <a:pt x="5208" y="0"/>
                        <a:pt x="5088" y="0"/>
                      </a:cubicBezTo>
                      <a:close/>
                      <a:moveTo>
                        <a:pt x="7217" y="0"/>
                      </a:moveTo>
                      <a:lnTo>
                        <a:pt x="6164" y="0"/>
                      </a:lnTo>
                      <a:cubicBezTo>
                        <a:pt x="6043" y="0"/>
                        <a:pt x="5945" y="35"/>
                        <a:pt x="5928" y="69"/>
                      </a:cubicBezTo>
                      <a:lnTo>
                        <a:pt x="5899" y="161"/>
                      </a:lnTo>
                      <a:cubicBezTo>
                        <a:pt x="5888" y="207"/>
                        <a:pt x="5968" y="236"/>
                        <a:pt x="6095" y="236"/>
                      </a:cubicBezTo>
                      <a:lnTo>
                        <a:pt x="7148" y="236"/>
                      </a:lnTo>
                      <a:cubicBezTo>
                        <a:pt x="7274" y="236"/>
                        <a:pt x="7378" y="201"/>
                        <a:pt x="7390" y="161"/>
                      </a:cubicBezTo>
                      <a:lnTo>
                        <a:pt x="7418" y="69"/>
                      </a:lnTo>
                      <a:cubicBezTo>
                        <a:pt x="7424" y="35"/>
                        <a:pt x="7332" y="0"/>
                        <a:pt x="7217" y="0"/>
                      </a:cubicBezTo>
                      <a:close/>
                      <a:moveTo>
                        <a:pt x="9340" y="0"/>
                      </a:moveTo>
                      <a:lnTo>
                        <a:pt x="8287" y="0"/>
                      </a:lnTo>
                      <a:cubicBezTo>
                        <a:pt x="8166" y="0"/>
                        <a:pt x="8063" y="35"/>
                        <a:pt x="8051" y="69"/>
                      </a:cubicBezTo>
                      <a:lnTo>
                        <a:pt x="8028" y="161"/>
                      </a:lnTo>
                      <a:cubicBezTo>
                        <a:pt x="8023" y="207"/>
                        <a:pt x="8109" y="236"/>
                        <a:pt x="8230" y="236"/>
                      </a:cubicBezTo>
                      <a:lnTo>
                        <a:pt x="9289" y="236"/>
                      </a:lnTo>
                      <a:cubicBezTo>
                        <a:pt x="9409" y="236"/>
                        <a:pt x="9507" y="201"/>
                        <a:pt x="9519" y="161"/>
                      </a:cubicBezTo>
                      <a:lnTo>
                        <a:pt x="9536" y="69"/>
                      </a:lnTo>
                      <a:cubicBezTo>
                        <a:pt x="9548" y="35"/>
                        <a:pt x="9461" y="0"/>
                        <a:pt x="9340" y="0"/>
                      </a:cubicBezTo>
                      <a:close/>
                      <a:moveTo>
                        <a:pt x="11470" y="0"/>
                      </a:moveTo>
                      <a:lnTo>
                        <a:pt x="10417" y="0"/>
                      </a:lnTo>
                      <a:cubicBezTo>
                        <a:pt x="10296" y="0"/>
                        <a:pt x="10192" y="35"/>
                        <a:pt x="10186" y="69"/>
                      </a:cubicBezTo>
                      <a:lnTo>
                        <a:pt x="10163" y="161"/>
                      </a:lnTo>
                      <a:cubicBezTo>
                        <a:pt x="10158" y="207"/>
                        <a:pt x="10250" y="236"/>
                        <a:pt x="10365" y="236"/>
                      </a:cubicBezTo>
                      <a:lnTo>
                        <a:pt x="11424" y="236"/>
                      </a:lnTo>
                      <a:cubicBezTo>
                        <a:pt x="11545" y="236"/>
                        <a:pt x="11648" y="201"/>
                        <a:pt x="11654" y="161"/>
                      </a:cubicBezTo>
                      <a:lnTo>
                        <a:pt x="11665" y="69"/>
                      </a:lnTo>
                      <a:cubicBezTo>
                        <a:pt x="11677" y="35"/>
                        <a:pt x="11579" y="0"/>
                        <a:pt x="11470" y="0"/>
                      </a:cubicBezTo>
                      <a:close/>
                      <a:moveTo>
                        <a:pt x="13587" y="0"/>
                      </a:moveTo>
                      <a:lnTo>
                        <a:pt x="12540" y="0"/>
                      </a:lnTo>
                      <a:cubicBezTo>
                        <a:pt x="12419" y="0"/>
                        <a:pt x="12316" y="35"/>
                        <a:pt x="12316" y="69"/>
                      </a:cubicBezTo>
                      <a:lnTo>
                        <a:pt x="12304" y="161"/>
                      </a:lnTo>
                      <a:cubicBezTo>
                        <a:pt x="12293" y="207"/>
                        <a:pt x="12390" y="236"/>
                        <a:pt x="12511" y="236"/>
                      </a:cubicBezTo>
                      <a:lnTo>
                        <a:pt x="13570" y="236"/>
                      </a:lnTo>
                      <a:cubicBezTo>
                        <a:pt x="13691" y="236"/>
                        <a:pt x="13789" y="201"/>
                        <a:pt x="13789" y="161"/>
                      </a:cubicBezTo>
                      <a:lnTo>
                        <a:pt x="13800" y="69"/>
                      </a:lnTo>
                      <a:cubicBezTo>
                        <a:pt x="13806" y="35"/>
                        <a:pt x="13714" y="0"/>
                        <a:pt x="13587" y="0"/>
                      </a:cubicBezTo>
                      <a:close/>
                      <a:moveTo>
                        <a:pt x="15717" y="0"/>
                      </a:moveTo>
                      <a:lnTo>
                        <a:pt x="14669" y="0"/>
                      </a:lnTo>
                      <a:cubicBezTo>
                        <a:pt x="14549" y="0"/>
                        <a:pt x="14451" y="35"/>
                        <a:pt x="14445" y="69"/>
                      </a:cubicBezTo>
                      <a:lnTo>
                        <a:pt x="14439" y="161"/>
                      </a:lnTo>
                      <a:cubicBezTo>
                        <a:pt x="14439" y="207"/>
                        <a:pt x="14531" y="236"/>
                        <a:pt x="14652" y="236"/>
                      </a:cubicBezTo>
                      <a:lnTo>
                        <a:pt x="15711" y="236"/>
                      </a:lnTo>
                      <a:cubicBezTo>
                        <a:pt x="15832" y="236"/>
                        <a:pt x="15930" y="201"/>
                        <a:pt x="15930" y="161"/>
                      </a:cubicBezTo>
                      <a:lnTo>
                        <a:pt x="15930" y="69"/>
                      </a:lnTo>
                      <a:cubicBezTo>
                        <a:pt x="15935" y="35"/>
                        <a:pt x="15843" y="0"/>
                        <a:pt x="15717" y="0"/>
                      </a:cubicBezTo>
                      <a:close/>
                      <a:moveTo>
                        <a:pt x="17846" y="0"/>
                      </a:moveTo>
                      <a:lnTo>
                        <a:pt x="16799" y="0"/>
                      </a:lnTo>
                      <a:cubicBezTo>
                        <a:pt x="16678" y="0"/>
                        <a:pt x="16580" y="35"/>
                        <a:pt x="16580" y="69"/>
                      </a:cubicBezTo>
                      <a:lnTo>
                        <a:pt x="16580" y="161"/>
                      </a:lnTo>
                      <a:cubicBezTo>
                        <a:pt x="16580" y="207"/>
                        <a:pt x="16684" y="236"/>
                        <a:pt x="16799" y="236"/>
                      </a:cubicBezTo>
                      <a:lnTo>
                        <a:pt x="17858" y="236"/>
                      </a:lnTo>
                      <a:cubicBezTo>
                        <a:pt x="17978" y="236"/>
                        <a:pt x="18071" y="201"/>
                        <a:pt x="18071" y="161"/>
                      </a:cubicBezTo>
                      <a:lnTo>
                        <a:pt x="18065" y="69"/>
                      </a:lnTo>
                      <a:cubicBezTo>
                        <a:pt x="18065" y="35"/>
                        <a:pt x="17961" y="0"/>
                        <a:pt x="17846" y="0"/>
                      </a:cubicBezTo>
                      <a:close/>
                      <a:moveTo>
                        <a:pt x="19970" y="0"/>
                      </a:moveTo>
                      <a:lnTo>
                        <a:pt x="18922" y="0"/>
                      </a:lnTo>
                      <a:cubicBezTo>
                        <a:pt x="18796" y="0"/>
                        <a:pt x="18704" y="35"/>
                        <a:pt x="18709" y="69"/>
                      </a:cubicBezTo>
                      <a:lnTo>
                        <a:pt x="18721" y="161"/>
                      </a:lnTo>
                      <a:cubicBezTo>
                        <a:pt x="18721" y="207"/>
                        <a:pt x="18819" y="236"/>
                        <a:pt x="18939" y="236"/>
                      </a:cubicBezTo>
                      <a:lnTo>
                        <a:pt x="19998" y="236"/>
                      </a:lnTo>
                      <a:cubicBezTo>
                        <a:pt x="20119" y="236"/>
                        <a:pt x="20217" y="201"/>
                        <a:pt x="20206" y="161"/>
                      </a:cubicBezTo>
                      <a:lnTo>
                        <a:pt x="20194" y="69"/>
                      </a:lnTo>
                      <a:cubicBezTo>
                        <a:pt x="20194" y="35"/>
                        <a:pt x="20090" y="0"/>
                        <a:pt x="19970" y="0"/>
                      </a:cubicBezTo>
                      <a:close/>
                      <a:moveTo>
                        <a:pt x="22099" y="0"/>
                      </a:moveTo>
                      <a:lnTo>
                        <a:pt x="21052" y="0"/>
                      </a:lnTo>
                      <a:cubicBezTo>
                        <a:pt x="20925" y="0"/>
                        <a:pt x="20839" y="35"/>
                        <a:pt x="20839" y="69"/>
                      </a:cubicBezTo>
                      <a:lnTo>
                        <a:pt x="20856" y="161"/>
                      </a:lnTo>
                      <a:cubicBezTo>
                        <a:pt x="20862" y="207"/>
                        <a:pt x="20965" y="236"/>
                        <a:pt x="21086" y="236"/>
                      </a:cubicBezTo>
                      <a:lnTo>
                        <a:pt x="22139" y="236"/>
                      </a:lnTo>
                      <a:cubicBezTo>
                        <a:pt x="22266" y="236"/>
                        <a:pt x="22352" y="201"/>
                        <a:pt x="22346" y="161"/>
                      </a:cubicBezTo>
                      <a:lnTo>
                        <a:pt x="22323" y="69"/>
                      </a:lnTo>
                      <a:cubicBezTo>
                        <a:pt x="22323" y="35"/>
                        <a:pt x="22214" y="0"/>
                        <a:pt x="22099" y="0"/>
                      </a:cubicBezTo>
                      <a:close/>
                      <a:moveTo>
                        <a:pt x="24222" y="0"/>
                      </a:moveTo>
                      <a:lnTo>
                        <a:pt x="23169" y="0"/>
                      </a:lnTo>
                      <a:cubicBezTo>
                        <a:pt x="23048" y="0"/>
                        <a:pt x="22962" y="35"/>
                        <a:pt x="22968" y="69"/>
                      </a:cubicBezTo>
                      <a:lnTo>
                        <a:pt x="22991" y="161"/>
                      </a:lnTo>
                      <a:cubicBezTo>
                        <a:pt x="22997" y="207"/>
                        <a:pt x="23106" y="236"/>
                        <a:pt x="23221" y="236"/>
                      </a:cubicBezTo>
                      <a:lnTo>
                        <a:pt x="24280" y="236"/>
                      </a:lnTo>
                      <a:cubicBezTo>
                        <a:pt x="24401" y="236"/>
                        <a:pt x="24487" y="201"/>
                        <a:pt x="24481" y="161"/>
                      </a:cubicBezTo>
                      <a:lnTo>
                        <a:pt x="24458" y="69"/>
                      </a:lnTo>
                      <a:cubicBezTo>
                        <a:pt x="24447" y="35"/>
                        <a:pt x="24343" y="0"/>
                        <a:pt x="24222" y="0"/>
                      </a:cubicBezTo>
                      <a:close/>
                      <a:moveTo>
                        <a:pt x="26352" y="0"/>
                      </a:moveTo>
                      <a:lnTo>
                        <a:pt x="25299" y="0"/>
                      </a:lnTo>
                      <a:cubicBezTo>
                        <a:pt x="25178" y="0"/>
                        <a:pt x="25091" y="35"/>
                        <a:pt x="25109" y="69"/>
                      </a:cubicBezTo>
                      <a:lnTo>
                        <a:pt x="25137" y="161"/>
                      </a:lnTo>
                      <a:cubicBezTo>
                        <a:pt x="25149" y="207"/>
                        <a:pt x="25253" y="236"/>
                        <a:pt x="25373" y="236"/>
                      </a:cubicBezTo>
                      <a:lnTo>
                        <a:pt x="26432" y="236"/>
                      </a:lnTo>
                      <a:cubicBezTo>
                        <a:pt x="26553" y="236"/>
                        <a:pt x="26639" y="201"/>
                        <a:pt x="26622" y="161"/>
                      </a:cubicBezTo>
                      <a:lnTo>
                        <a:pt x="26593" y="69"/>
                      </a:lnTo>
                      <a:cubicBezTo>
                        <a:pt x="26576" y="35"/>
                        <a:pt x="26467" y="0"/>
                        <a:pt x="26352" y="0"/>
                      </a:cubicBezTo>
                      <a:close/>
                      <a:moveTo>
                        <a:pt x="28475" y="0"/>
                      </a:moveTo>
                      <a:lnTo>
                        <a:pt x="27422" y="0"/>
                      </a:lnTo>
                      <a:cubicBezTo>
                        <a:pt x="27301" y="0"/>
                        <a:pt x="27221" y="35"/>
                        <a:pt x="27226" y="69"/>
                      </a:cubicBezTo>
                      <a:lnTo>
                        <a:pt x="27267" y="161"/>
                      </a:lnTo>
                      <a:cubicBezTo>
                        <a:pt x="27278" y="207"/>
                        <a:pt x="27388" y="236"/>
                        <a:pt x="27508" y="236"/>
                      </a:cubicBezTo>
                      <a:lnTo>
                        <a:pt x="28567" y="236"/>
                      </a:lnTo>
                      <a:cubicBezTo>
                        <a:pt x="28688" y="236"/>
                        <a:pt x="28769" y="201"/>
                        <a:pt x="28751" y="161"/>
                      </a:cubicBezTo>
                      <a:lnTo>
                        <a:pt x="28717" y="69"/>
                      </a:lnTo>
                      <a:cubicBezTo>
                        <a:pt x="28705" y="35"/>
                        <a:pt x="28596" y="0"/>
                        <a:pt x="28475" y="0"/>
                      </a:cubicBezTo>
                      <a:close/>
                      <a:moveTo>
                        <a:pt x="30605" y="0"/>
                      </a:moveTo>
                      <a:lnTo>
                        <a:pt x="29551" y="0"/>
                      </a:lnTo>
                      <a:cubicBezTo>
                        <a:pt x="29431" y="0"/>
                        <a:pt x="29350" y="35"/>
                        <a:pt x="29367" y="69"/>
                      </a:cubicBezTo>
                      <a:lnTo>
                        <a:pt x="29408" y="161"/>
                      </a:lnTo>
                      <a:cubicBezTo>
                        <a:pt x="29425" y="207"/>
                        <a:pt x="29540" y="236"/>
                        <a:pt x="29655" y="236"/>
                      </a:cubicBezTo>
                      <a:lnTo>
                        <a:pt x="30708" y="236"/>
                      </a:lnTo>
                      <a:cubicBezTo>
                        <a:pt x="30835" y="236"/>
                        <a:pt x="30910" y="201"/>
                        <a:pt x="30898" y="161"/>
                      </a:cubicBezTo>
                      <a:lnTo>
                        <a:pt x="30852" y="69"/>
                      </a:lnTo>
                      <a:cubicBezTo>
                        <a:pt x="30835" y="35"/>
                        <a:pt x="30720" y="0"/>
                        <a:pt x="30605" y="0"/>
                      </a:cubicBezTo>
                      <a:close/>
                      <a:moveTo>
                        <a:pt x="2751" y="386"/>
                      </a:moveTo>
                      <a:lnTo>
                        <a:pt x="1733" y="386"/>
                      </a:lnTo>
                      <a:cubicBezTo>
                        <a:pt x="1612" y="386"/>
                        <a:pt x="1502" y="420"/>
                        <a:pt x="1485" y="460"/>
                      </a:cubicBezTo>
                      <a:lnTo>
                        <a:pt x="1324" y="811"/>
                      </a:lnTo>
                      <a:cubicBezTo>
                        <a:pt x="1301" y="852"/>
                        <a:pt x="1387" y="892"/>
                        <a:pt x="1514" y="892"/>
                      </a:cubicBezTo>
                      <a:lnTo>
                        <a:pt x="2538" y="892"/>
                      </a:lnTo>
                      <a:cubicBezTo>
                        <a:pt x="2665" y="892"/>
                        <a:pt x="2780" y="852"/>
                        <a:pt x="2791" y="811"/>
                      </a:cubicBezTo>
                      <a:lnTo>
                        <a:pt x="2935" y="460"/>
                      </a:lnTo>
                      <a:cubicBezTo>
                        <a:pt x="2958" y="420"/>
                        <a:pt x="2872" y="386"/>
                        <a:pt x="2751" y="386"/>
                      </a:cubicBezTo>
                      <a:close/>
                      <a:moveTo>
                        <a:pt x="4829" y="386"/>
                      </a:moveTo>
                      <a:lnTo>
                        <a:pt x="3816" y="386"/>
                      </a:lnTo>
                      <a:cubicBezTo>
                        <a:pt x="3689" y="386"/>
                        <a:pt x="3586" y="420"/>
                        <a:pt x="3568" y="460"/>
                      </a:cubicBezTo>
                      <a:lnTo>
                        <a:pt x="3430" y="811"/>
                      </a:lnTo>
                      <a:cubicBezTo>
                        <a:pt x="3419" y="852"/>
                        <a:pt x="3505" y="892"/>
                        <a:pt x="3626" y="892"/>
                      </a:cubicBezTo>
                      <a:lnTo>
                        <a:pt x="4656" y="892"/>
                      </a:lnTo>
                      <a:cubicBezTo>
                        <a:pt x="4777" y="892"/>
                        <a:pt x="4892" y="852"/>
                        <a:pt x="4909" y="811"/>
                      </a:cubicBezTo>
                      <a:lnTo>
                        <a:pt x="5030" y="460"/>
                      </a:lnTo>
                      <a:cubicBezTo>
                        <a:pt x="5036" y="420"/>
                        <a:pt x="4950" y="386"/>
                        <a:pt x="4829" y="386"/>
                      </a:cubicBezTo>
                      <a:close/>
                      <a:moveTo>
                        <a:pt x="6906" y="386"/>
                      </a:moveTo>
                      <a:lnTo>
                        <a:pt x="5893" y="386"/>
                      </a:lnTo>
                      <a:cubicBezTo>
                        <a:pt x="5772" y="386"/>
                        <a:pt x="5663" y="420"/>
                        <a:pt x="5646" y="460"/>
                      </a:cubicBezTo>
                      <a:lnTo>
                        <a:pt x="5531" y="811"/>
                      </a:lnTo>
                      <a:cubicBezTo>
                        <a:pt x="5519" y="852"/>
                        <a:pt x="5606" y="892"/>
                        <a:pt x="5726" y="892"/>
                      </a:cubicBezTo>
                      <a:lnTo>
                        <a:pt x="6757" y="892"/>
                      </a:lnTo>
                      <a:cubicBezTo>
                        <a:pt x="6877" y="892"/>
                        <a:pt x="6987" y="852"/>
                        <a:pt x="6998" y="811"/>
                      </a:cubicBezTo>
                      <a:lnTo>
                        <a:pt x="7102" y="460"/>
                      </a:lnTo>
                      <a:cubicBezTo>
                        <a:pt x="7113" y="420"/>
                        <a:pt x="7027" y="386"/>
                        <a:pt x="6906" y="386"/>
                      </a:cubicBezTo>
                      <a:close/>
                      <a:moveTo>
                        <a:pt x="8984" y="386"/>
                      </a:moveTo>
                      <a:lnTo>
                        <a:pt x="7971" y="386"/>
                      </a:lnTo>
                      <a:cubicBezTo>
                        <a:pt x="7850" y="386"/>
                        <a:pt x="7741" y="420"/>
                        <a:pt x="7735" y="460"/>
                      </a:cubicBezTo>
                      <a:lnTo>
                        <a:pt x="7637" y="811"/>
                      </a:lnTo>
                      <a:cubicBezTo>
                        <a:pt x="7626" y="852"/>
                        <a:pt x="7718" y="892"/>
                        <a:pt x="7838" y="892"/>
                      </a:cubicBezTo>
                      <a:lnTo>
                        <a:pt x="8869" y="892"/>
                      </a:lnTo>
                      <a:cubicBezTo>
                        <a:pt x="8989" y="892"/>
                        <a:pt x="9099" y="852"/>
                        <a:pt x="9110" y="811"/>
                      </a:cubicBezTo>
                      <a:lnTo>
                        <a:pt x="9185" y="460"/>
                      </a:lnTo>
                      <a:cubicBezTo>
                        <a:pt x="9197" y="420"/>
                        <a:pt x="9110" y="386"/>
                        <a:pt x="8984" y="386"/>
                      </a:cubicBezTo>
                      <a:close/>
                      <a:moveTo>
                        <a:pt x="11067" y="386"/>
                      </a:moveTo>
                      <a:lnTo>
                        <a:pt x="10048" y="386"/>
                      </a:lnTo>
                      <a:cubicBezTo>
                        <a:pt x="9927" y="386"/>
                        <a:pt x="9830" y="420"/>
                        <a:pt x="9818" y="460"/>
                      </a:cubicBezTo>
                      <a:lnTo>
                        <a:pt x="9749" y="811"/>
                      </a:lnTo>
                      <a:cubicBezTo>
                        <a:pt x="9743" y="852"/>
                        <a:pt x="9835" y="892"/>
                        <a:pt x="9956" y="892"/>
                      </a:cubicBezTo>
                      <a:lnTo>
                        <a:pt x="10986" y="892"/>
                      </a:lnTo>
                      <a:cubicBezTo>
                        <a:pt x="11107" y="892"/>
                        <a:pt x="11217" y="852"/>
                        <a:pt x="11217" y="811"/>
                      </a:cubicBezTo>
                      <a:lnTo>
                        <a:pt x="11274" y="460"/>
                      </a:lnTo>
                      <a:cubicBezTo>
                        <a:pt x="11280" y="420"/>
                        <a:pt x="11188" y="386"/>
                        <a:pt x="11067" y="386"/>
                      </a:cubicBezTo>
                      <a:close/>
                      <a:moveTo>
                        <a:pt x="13144" y="386"/>
                      </a:moveTo>
                      <a:lnTo>
                        <a:pt x="12132" y="386"/>
                      </a:lnTo>
                      <a:cubicBezTo>
                        <a:pt x="12005" y="386"/>
                        <a:pt x="11907" y="420"/>
                        <a:pt x="11901" y="460"/>
                      </a:cubicBezTo>
                      <a:lnTo>
                        <a:pt x="11850" y="811"/>
                      </a:lnTo>
                      <a:cubicBezTo>
                        <a:pt x="11844" y="852"/>
                        <a:pt x="11936" y="892"/>
                        <a:pt x="12057" y="892"/>
                      </a:cubicBezTo>
                      <a:lnTo>
                        <a:pt x="13087" y="892"/>
                      </a:lnTo>
                      <a:cubicBezTo>
                        <a:pt x="13208" y="892"/>
                        <a:pt x="13311" y="852"/>
                        <a:pt x="13317" y="811"/>
                      </a:cubicBezTo>
                      <a:lnTo>
                        <a:pt x="13346" y="460"/>
                      </a:lnTo>
                      <a:cubicBezTo>
                        <a:pt x="13357" y="420"/>
                        <a:pt x="13265" y="386"/>
                        <a:pt x="13144" y="386"/>
                      </a:cubicBezTo>
                      <a:close/>
                      <a:moveTo>
                        <a:pt x="15222" y="386"/>
                      </a:moveTo>
                      <a:lnTo>
                        <a:pt x="14209" y="386"/>
                      </a:lnTo>
                      <a:cubicBezTo>
                        <a:pt x="14088" y="386"/>
                        <a:pt x="13985" y="420"/>
                        <a:pt x="13985" y="460"/>
                      </a:cubicBezTo>
                      <a:lnTo>
                        <a:pt x="13962" y="811"/>
                      </a:lnTo>
                      <a:cubicBezTo>
                        <a:pt x="13962" y="852"/>
                        <a:pt x="14059" y="892"/>
                        <a:pt x="14180" y="892"/>
                      </a:cubicBezTo>
                      <a:lnTo>
                        <a:pt x="15210" y="892"/>
                      </a:lnTo>
                      <a:cubicBezTo>
                        <a:pt x="15331" y="892"/>
                        <a:pt x="15429" y="852"/>
                        <a:pt x="15429" y="811"/>
                      </a:cubicBezTo>
                      <a:lnTo>
                        <a:pt x="15441" y="460"/>
                      </a:lnTo>
                      <a:cubicBezTo>
                        <a:pt x="15441" y="420"/>
                        <a:pt x="15343" y="386"/>
                        <a:pt x="15222" y="386"/>
                      </a:cubicBezTo>
                      <a:close/>
                      <a:moveTo>
                        <a:pt x="17299" y="386"/>
                      </a:moveTo>
                      <a:lnTo>
                        <a:pt x="16287" y="386"/>
                      </a:lnTo>
                      <a:cubicBezTo>
                        <a:pt x="16166" y="386"/>
                        <a:pt x="16074" y="420"/>
                        <a:pt x="16074" y="460"/>
                      </a:cubicBezTo>
                      <a:lnTo>
                        <a:pt x="16074" y="811"/>
                      </a:lnTo>
                      <a:cubicBezTo>
                        <a:pt x="16074" y="852"/>
                        <a:pt x="16171" y="892"/>
                        <a:pt x="16292" y="892"/>
                      </a:cubicBezTo>
                      <a:lnTo>
                        <a:pt x="17322" y="892"/>
                      </a:lnTo>
                      <a:cubicBezTo>
                        <a:pt x="17443" y="892"/>
                        <a:pt x="17547" y="852"/>
                        <a:pt x="17541" y="811"/>
                      </a:cubicBezTo>
                      <a:lnTo>
                        <a:pt x="17524" y="460"/>
                      </a:lnTo>
                      <a:cubicBezTo>
                        <a:pt x="17518" y="420"/>
                        <a:pt x="17426" y="386"/>
                        <a:pt x="17299" y="386"/>
                      </a:cubicBezTo>
                      <a:close/>
                      <a:moveTo>
                        <a:pt x="19383" y="386"/>
                      </a:moveTo>
                      <a:lnTo>
                        <a:pt x="18364" y="386"/>
                      </a:lnTo>
                      <a:cubicBezTo>
                        <a:pt x="18243" y="386"/>
                        <a:pt x="18151" y="420"/>
                        <a:pt x="18151" y="460"/>
                      </a:cubicBezTo>
                      <a:lnTo>
                        <a:pt x="18174" y="811"/>
                      </a:lnTo>
                      <a:cubicBezTo>
                        <a:pt x="18174" y="852"/>
                        <a:pt x="18272" y="892"/>
                        <a:pt x="18393" y="892"/>
                      </a:cubicBezTo>
                      <a:lnTo>
                        <a:pt x="19423" y="892"/>
                      </a:lnTo>
                      <a:cubicBezTo>
                        <a:pt x="19544" y="892"/>
                        <a:pt x="19642" y="852"/>
                        <a:pt x="19642" y="811"/>
                      </a:cubicBezTo>
                      <a:lnTo>
                        <a:pt x="19601" y="460"/>
                      </a:lnTo>
                      <a:cubicBezTo>
                        <a:pt x="19601" y="420"/>
                        <a:pt x="19503" y="386"/>
                        <a:pt x="19383" y="386"/>
                      </a:cubicBezTo>
                      <a:close/>
                      <a:moveTo>
                        <a:pt x="21460" y="386"/>
                      </a:moveTo>
                      <a:lnTo>
                        <a:pt x="20447" y="386"/>
                      </a:lnTo>
                      <a:cubicBezTo>
                        <a:pt x="20321" y="386"/>
                        <a:pt x="20229" y="420"/>
                        <a:pt x="20234" y="460"/>
                      </a:cubicBezTo>
                      <a:lnTo>
                        <a:pt x="20280" y="811"/>
                      </a:lnTo>
                      <a:cubicBezTo>
                        <a:pt x="20286" y="852"/>
                        <a:pt x="20390" y="892"/>
                        <a:pt x="20511" y="892"/>
                      </a:cubicBezTo>
                      <a:lnTo>
                        <a:pt x="21541" y="892"/>
                      </a:lnTo>
                      <a:cubicBezTo>
                        <a:pt x="21662" y="892"/>
                        <a:pt x="21754" y="852"/>
                        <a:pt x="21748" y="811"/>
                      </a:cubicBezTo>
                      <a:lnTo>
                        <a:pt x="21690" y="460"/>
                      </a:lnTo>
                      <a:cubicBezTo>
                        <a:pt x="21685" y="420"/>
                        <a:pt x="21575" y="386"/>
                        <a:pt x="21460" y="386"/>
                      </a:cubicBezTo>
                      <a:close/>
                      <a:moveTo>
                        <a:pt x="23538" y="386"/>
                      </a:moveTo>
                      <a:lnTo>
                        <a:pt x="22525" y="386"/>
                      </a:lnTo>
                      <a:cubicBezTo>
                        <a:pt x="22404" y="386"/>
                        <a:pt x="22318" y="420"/>
                        <a:pt x="22323" y="460"/>
                      </a:cubicBezTo>
                      <a:lnTo>
                        <a:pt x="22387" y="811"/>
                      </a:lnTo>
                      <a:cubicBezTo>
                        <a:pt x="22392" y="852"/>
                        <a:pt x="22502" y="892"/>
                        <a:pt x="22623" y="892"/>
                      </a:cubicBezTo>
                      <a:lnTo>
                        <a:pt x="23653" y="892"/>
                      </a:lnTo>
                      <a:cubicBezTo>
                        <a:pt x="23774" y="892"/>
                        <a:pt x="23871" y="852"/>
                        <a:pt x="23854" y="811"/>
                      </a:cubicBezTo>
                      <a:lnTo>
                        <a:pt x="23774" y="460"/>
                      </a:lnTo>
                      <a:cubicBezTo>
                        <a:pt x="23762" y="420"/>
                        <a:pt x="23653" y="386"/>
                        <a:pt x="23538" y="386"/>
                      </a:cubicBezTo>
                      <a:close/>
                      <a:moveTo>
                        <a:pt x="25615" y="386"/>
                      </a:moveTo>
                      <a:lnTo>
                        <a:pt x="24602" y="386"/>
                      </a:lnTo>
                      <a:cubicBezTo>
                        <a:pt x="24481" y="386"/>
                        <a:pt x="24395" y="420"/>
                        <a:pt x="24401" y="460"/>
                      </a:cubicBezTo>
                      <a:lnTo>
                        <a:pt x="24487" y="811"/>
                      </a:lnTo>
                      <a:cubicBezTo>
                        <a:pt x="24493" y="852"/>
                        <a:pt x="24608" y="892"/>
                        <a:pt x="24735" y="892"/>
                      </a:cubicBezTo>
                      <a:lnTo>
                        <a:pt x="25759" y="892"/>
                      </a:lnTo>
                      <a:cubicBezTo>
                        <a:pt x="25886" y="892"/>
                        <a:pt x="25972" y="852"/>
                        <a:pt x="25960" y="811"/>
                      </a:cubicBezTo>
                      <a:lnTo>
                        <a:pt x="25863" y="460"/>
                      </a:lnTo>
                      <a:cubicBezTo>
                        <a:pt x="25840" y="420"/>
                        <a:pt x="25730" y="386"/>
                        <a:pt x="25615" y="386"/>
                      </a:cubicBezTo>
                      <a:close/>
                      <a:moveTo>
                        <a:pt x="27698" y="386"/>
                      </a:moveTo>
                      <a:lnTo>
                        <a:pt x="26680" y="386"/>
                      </a:lnTo>
                      <a:cubicBezTo>
                        <a:pt x="26559" y="386"/>
                        <a:pt x="26473" y="420"/>
                        <a:pt x="26490" y="460"/>
                      </a:cubicBezTo>
                      <a:lnTo>
                        <a:pt x="26593" y="811"/>
                      </a:lnTo>
                      <a:cubicBezTo>
                        <a:pt x="26611" y="852"/>
                        <a:pt x="26720" y="892"/>
                        <a:pt x="26841" y="892"/>
                      </a:cubicBezTo>
                      <a:lnTo>
                        <a:pt x="27871" y="892"/>
                      </a:lnTo>
                      <a:cubicBezTo>
                        <a:pt x="27992" y="892"/>
                        <a:pt x="28078" y="852"/>
                        <a:pt x="28061" y="811"/>
                      </a:cubicBezTo>
                      <a:lnTo>
                        <a:pt x="27934" y="460"/>
                      </a:lnTo>
                      <a:cubicBezTo>
                        <a:pt x="27929" y="420"/>
                        <a:pt x="27813" y="386"/>
                        <a:pt x="27698" y="386"/>
                      </a:cubicBezTo>
                      <a:close/>
                      <a:moveTo>
                        <a:pt x="30777" y="386"/>
                      </a:moveTo>
                      <a:lnTo>
                        <a:pt x="28763" y="386"/>
                      </a:lnTo>
                      <a:cubicBezTo>
                        <a:pt x="28636" y="386"/>
                        <a:pt x="28550" y="420"/>
                        <a:pt x="28573" y="460"/>
                      </a:cubicBezTo>
                      <a:lnTo>
                        <a:pt x="28711" y="811"/>
                      </a:lnTo>
                      <a:cubicBezTo>
                        <a:pt x="28723" y="852"/>
                        <a:pt x="28838" y="892"/>
                        <a:pt x="28964" y="892"/>
                      </a:cubicBezTo>
                      <a:lnTo>
                        <a:pt x="31013" y="892"/>
                      </a:lnTo>
                      <a:cubicBezTo>
                        <a:pt x="31134" y="892"/>
                        <a:pt x="31220" y="852"/>
                        <a:pt x="31197" y="811"/>
                      </a:cubicBezTo>
                      <a:lnTo>
                        <a:pt x="31042" y="460"/>
                      </a:lnTo>
                      <a:cubicBezTo>
                        <a:pt x="31013" y="420"/>
                        <a:pt x="30898" y="386"/>
                        <a:pt x="30777" y="386"/>
                      </a:cubicBezTo>
                      <a:close/>
                      <a:moveTo>
                        <a:pt x="30259" y="1565"/>
                      </a:moveTo>
                      <a:lnTo>
                        <a:pt x="31307" y="1565"/>
                      </a:lnTo>
                      <a:cubicBezTo>
                        <a:pt x="31427" y="1565"/>
                        <a:pt x="31514" y="1531"/>
                        <a:pt x="31497" y="1485"/>
                      </a:cubicBezTo>
                      <a:lnTo>
                        <a:pt x="31330" y="1116"/>
                      </a:lnTo>
                      <a:cubicBezTo>
                        <a:pt x="31307" y="1076"/>
                        <a:pt x="31192" y="1042"/>
                        <a:pt x="31071" y="1042"/>
                      </a:cubicBezTo>
                      <a:lnTo>
                        <a:pt x="30041" y="1042"/>
                      </a:lnTo>
                      <a:cubicBezTo>
                        <a:pt x="29920" y="1042"/>
                        <a:pt x="29833" y="1076"/>
                        <a:pt x="29845" y="1116"/>
                      </a:cubicBezTo>
                      <a:lnTo>
                        <a:pt x="30000" y="1485"/>
                      </a:lnTo>
                      <a:cubicBezTo>
                        <a:pt x="30012" y="1531"/>
                        <a:pt x="30133" y="1565"/>
                        <a:pt x="30259" y="1565"/>
                      </a:cubicBezTo>
                      <a:close/>
                      <a:moveTo>
                        <a:pt x="28101" y="1565"/>
                      </a:moveTo>
                      <a:lnTo>
                        <a:pt x="29149" y="1565"/>
                      </a:lnTo>
                      <a:cubicBezTo>
                        <a:pt x="29269" y="1565"/>
                        <a:pt x="29367" y="1531"/>
                        <a:pt x="29344" y="1485"/>
                      </a:cubicBezTo>
                      <a:lnTo>
                        <a:pt x="29200" y="1116"/>
                      </a:lnTo>
                      <a:cubicBezTo>
                        <a:pt x="29183" y="1076"/>
                        <a:pt x="29068" y="1042"/>
                        <a:pt x="28947" y="1042"/>
                      </a:cubicBezTo>
                      <a:lnTo>
                        <a:pt x="27917" y="1042"/>
                      </a:lnTo>
                      <a:cubicBezTo>
                        <a:pt x="27796" y="1042"/>
                        <a:pt x="27710" y="1076"/>
                        <a:pt x="27727" y="1116"/>
                      </a:cubicBezTo>
                      <a:lnTo>
                        <a:pt x="27854" y="1485"/>
                      </a:lnTo>
                      <a:cubicBezTo>
                        <a:pt x="27859" y="1531"/>
                        <a:pt x="27975" y="1565"/>
                        <a:pt x="28101" y="1565"/>
                      </a:cubicBezTo>
                      <a:close/>
                      <a:moveTo>
                        <a:pt x="25949" y="1565"/>
                      </a:moveTo>
                      <a:lnTo>
                        <a:pt x="26996" y="1565"/>
                      </a:lnTo>
                      <a:cubicBezTo>
                        <a:pt x="27123" y="1565"/>
                        <a:pt x="27215" y="1531"/>
                        <a:pt x="27198" y="1485"/>
                      </a:cubicBezTo>
                      <a:lnTo>
                        <a:pt x="27077" y="1116"/>
                      </a:lnTo>
                      <a:cubicBezTo>
                        <a:pt x="27065" y="1076"/>
                        <a:pt x="26956" y="1042"/>
                        <a:pt x="26824" y="1042"/>
                      </a:cubicBezTo>
                      <a:lnTo>
                        <a:pt x="25799" y="1042"/>
                      </a:lnTo>
                      <a:cubicBezTo>
                        <a:pt x="25673" y="1042"/>
                        <a:pt x="25581" y="1076"/>
                        <a:pt x="25598" y="1116"/>
                      </a:cubicBezTo>
                      <a:lnTo>
                        <a:pt x="25696" y="1485"/>
                      </a:lnTo>
                      <a:cubicBezTo>
                        <a:pt x="25713" y="1531"/>
                        <a:pt x="25828" y="1565"/>
                        <a:pt x="25949" y="1565"/>
                      </a:cubicBezTo>
                      <a:close/>
                      <a:moveTo>
                        <a:pt x="23791" y="1565"/>
                      </a:moveTo>
                      <a:lnTo>
                        <a:pt x="24838" y="1565"/>
                      </a:lnTo>
                      <a:cubicBezTo>
                        <a:pt x="24965" y="1565"/>
                        <a:pt x="25057" y="1531"/>
                        <a:pt x="25051" y="1485"/>
                      </a:cubicBezTo>
                      <a:lnTo>
                        <a:pt x="24953" y="1116"/>
                      </a:lnTo>
                      <a:cubicBezTo>
                        <a:pt x="24942" y="1076"/>
                        <a:pt x="24832" y="1042"/>
                        <a:pt x="24712" y="1042"/>
                      </a:cubicBezTo>
                      <a:lnTo>
                        <a:pt x="23681" y="1042"/>
                      </a:lnTo>
                      <a:cubicBezTo>
                        <a:pt x="23561" y="1042"/>
                        <a:pt x="23463" y="1076"/>
                        <a:pt x="23474" y="1116"/>
                      </a:cubicBezTo>
                      <a:lnTo>
                        <a:pt x="23549" y="1485"/>
                      </a:lnTo>
                      <a:cubicBezTo>
                        <a:pt x="23561" y="1531"/>
                        <a:pt x="23670" y="1565"/>
                        <a:pt x="23791" y="1565"/>
                      </a:cubicBezTo>
                      <a:close/>
                      <a:moveTo>
                        <a:pt x="21638" y="1565"/>
                      </a:moveTo>
                      <a:lnTo>
                        <a:pt x="22692" y="1565"/>
                      </a:lnTo>
                      <a:cubicBezTo>
                        <a:pt x="22812" y="1565"/>
                        <a:pt x="22905" y="1531"/>
                        <a:pt x="22899" y="1485"/>
                      </a:cubicBezTo>
                      <a:lnTo>
                        <a:pt x="22824" y="1116"/>
                      </a:lnTo>
                      <a:cubicBezTo>
                        <a:pt x="22818" y="1076"/>
                        <a:pt x="22709" y="1042"/>
                        <a:pt x="22588" y="1042"/>
                      </a:cubicBezTo>
                      <a:lnTo>
                        <a:pt x="21558" y="1042"/>
                      </a:lnTo>
                      <a:cubicBezTo>
                        <a:pt x="21437" y="1042"/>
                        <a:pt x="21345" y="1076"/>
                        <a:pt x="21351" y="1116"/>
                      </a:cubicBezTo>
                      <a:lnTo>
                        <a:pt x="21408" y="1485"/>
                      </a:lnTo>
                      <a:cubicBezTo>
                        <a:pt x="21408" y="1531"/>
                        <a:pt x="21518" y="1565"/>
                        <a:pt x="21638" y="1565"/>
                      </a:cubicBezTo>
                      <a:close/>
                      <a:moveTo>
                        <a:pt x="19486" y="1565"/>
                      </a:moveTo>
                      <a:lnTo>
                        <a:pt x="20539" y="1565"/>
                      </a:lnTo>
                      <a:cubicBezTo>
                        <a:pt x="20660" y="1565"/>
                        <a:pt x="20764" y="1531"/>
                        <a:pt x="20752" y="1485"/>
                      </a:cubicBezTo>
                      <a:lnTo>
                        <a:pt x="20706" y="1116"/>
                      </a:lnTo>
                      <a:cubicBezTo>
                        <a:pt x="20695" y="1076"/>
                        <a:pt x="20597" y="1042"/>
                        <a:pt x="20476" y="1042"/>
                      </a:cubicBezTo>
                      <a:lnTo>
                        <a:pt x="19446" y="1042"/>
                      </a:lnTo>
                      <a:cubicBezTo>
                        <a:pt x="19325" y="1042"/>
                        <a:pt x="19221" y="1076"/>
                        <a:pt x="19227" y="1116"/>
                      </a:cubicBezTo>
                      <a:lnTo>
                        <a:pt x="19268" y="1485"/>
                      </a:lnTo>
                      <a:cubicBezTo>
                        <a:pt x="19256" y="1531"/>
                        <a:pt x="19360" y="1565"/>
                        <a:pt x="19486" y="1565"/>
                      </a:cubicBezTo>
                      <a:close/>
                      <a:moveTo>
                        <a:pt x="17328" y="1565"/>
                      </a:moveTo>
                      <a:lnTo>
                        <a:pt x="18381" y="1565"/>
                      </a:lnTo>
                      <a:cubicBezTo>
                        <a:pt x="18502" y="1565"/>
                        <a:pt x="18606" y="1531"/>
                        <a:pt x="18606" y="1485"/>
                      </a:cubicBezTo>
                      <a:lnTo>
                        <a:pt x="18571" y="1116"/>
                      </a:lnTo>
                      <a:cubicBezTo>
                        <a:pt x="18571" y="1076"/>
                        <a:pt x="18468" y="1042"/>
                        <a:pt x="18341" y="1042"/>
                      </a:cubicBezTo>
                      <a:lnTo>
                        <a:pt x="17317" y="1042"/>
                      </a:lnTo>
                      <a:cubicBezTo>
                        <a:pt x="17190" y="1042"/>
                        <a:pt x="17092" y="1076"/>
                        <a:pt x="17092" y="1116"/>
                      </a:cubicBezTo>
                      <a:lnTo>
                        <a:pt x="17098" y="1485"/>
                      </a:lnTo>
                      <a:cubicBezTo>
                        <a:pt x="17098" y="1531"/>
                        <a:pt x="17207" y="1565"/>
                        <a:pt x="17328" y="1565"/>
                      </a:cubicBezTo>
                      <a:close/>
                      <a:moveTo>
                        <a:pt x="15176" y="1565"/>
                      </a:moveTo>
                      <a:lnTo>
                        <a:pt x="16229" y="1565"/>
                      </a:lnTo>
                      <a:cubicBezTo>
                        <a:pt x="16350" y="1565"/>
                        <a:pt x="16453" y="1531"/>
                        <a:pt x="16453" y="1485"/>
                      </a:cubicBezTo>
                      <a:lnTo>
                        <a:pt x="16453" y="1116"/>
                      </a:lnTo>
                      <a:cubicBezTo>
                        <a:pt x="16453" y="1076"/>
                        <a:pt x="16350" y="1042"/>
                        <a:pt x="16229" y="1042"/>
                      </a:cubicBezTo>
                      <a:lnTo>
                        <a:pt x="15199" y="1042"/>
                      </a:lnTo>
                      <a:cubicBezTo>
                        <a:pt x="15078" y="1042"/>
                        <a:pt x="14974" y="1076"/>
                        <a:pt x="14974" y="1116"/>
                      </a:cubicBezTo>
                      <a:lnTo>
                        <a:pt x="14963" y="1485"/>
                      </a:lnTo>
                      <a:cubicBezTo>
                        <a:pt x="14951" y="1531"/>
                        <a:pt x="15049" y="1565"/>
                        <a:pt x="15176" y="1565"/>
                      </a:cubicBezTo>
                      <a:close/>
                      <a:moveTo>
                        <a:pt x="13018" y="1565"/>
                      </a:moveTo>
                      <a:lnTo>
                        <a:pt x="14071" y="1565"/>
                      </a:lnTo>
                      <a:cubicBezTo>
                        <a:pt x="14192" y="1565"/>
                        <a:pt x="14301" y="1531"/>
                        <a:pt x="14301" y="1485"/>
                      </a:cubicBezTo>
                      <a:lnTo>
                        <a:pt x="14324" y="1116"/>
                      </a:lnTo>
                      <a:cubicBezTo>
                        <a:pt x="14324" y="1076"/>
                        <a:pt x="14226" y="1042"/>
                        <a:pt x="14105" y="1042"/>
                      </a:cubicBezTo>
                      <a:lnTo>
                        <a:pt x="13075" y="1042"/>
                      </a:lnTo>
                      <a:cubicBezTo>
                        <a:pt x="12954" y="1042"/>
                        <a:pt x="12857" y="1076"/>
                        <a:pt x="12845" y="1116"/>
                      </a:cubicBezTo>
                      <a:lnTo>
                        <a:pt x="12811" y="1485"/>
                      </a:lnTo>
                      <a:cubicBezTo>
                        <a:pt x="12799" y="1531"/>
                        <a:pt x="12897" y="1565"/>
                        <a:pt x="13018" y="1565"/>
                      </a:cubicBezTo>
                      <a:close/>
                      <a:moveTo>
                        <a:pt x="10871" y="1565"/>
                      </a:moveTo>
                      <a:lnTo>
                        <a:pt x="11919" y="1565"/>
                      </a:lnTo>
                      <a:cubicBezTo>
                        <a:pt x="12045" y="1565"/>
                        <a:pt x="12149" y="1531"/>
                        <a:pt x="12160" y="1485"/>
                      </a:cubicBezTo>
                      <a:lnTo>
                        <a:pt x="12201" y="1116"/>
                      </a:lnTo>
                      <a:cubicBezTo>
                        <a:pt x="12206" y="1076"/>
                        <a:pt x="12109" y="1042"/>
                        <a:pt x="11988" y="1042"/>
                      </a:cubicBezTo>
                      <a:lnTo>
                        <a:pt x="10958" y="1042"/>
                      </a:lnTo>
                      <a:cubicBezTo>
                        <a:pt x="10837" y="1042"/>
                        <a:pt x="10727" y="1076"/>
                        <a:pt x="10716" y="1116"/>
                      </a:cubicBezTo>
                      <a:lnTo>
                        <a:pt x="10653" y="1485"/>
                      </a:lnTo>
                      <a:cubicBezTo>
                        <a:pt x="10647" y="1531"/>
                        <a:pt x="10739" y="1565"/>
                        <a:pt x="10871" y="1565"/>
                      </a:cubicBezTo>
                      <a:close/>
                      <a:moveTo>
                        <a:pt x="8713" y="1565"/>
                      </a:moveTo>
                      <a:lnTo>
                        <a:pt x="9761" y="1565"/>
                      </a:lnTo>
                      <a:cubicBezTo>
                        <a:pt x="9887" y="1565"/>
                        <a:pt x="9991" y="1531"/>
                        <a:pt x="10008" y="1485"/>
                      </a:cubicBezTo>
                      <a:lnTo>
                        <a:pt x="10077" y="1116"/>
                      </a:lnTo>
                      <a:cubicBezTo>
                        <a:pt x="10089" y="1076"/>
                        <a:pt x="9991" y="1042"/>
                        <a:pt x="9870" y="1042"/>
                      </a:cubicBezTo>
                      <a:lnTo>
                        <a:pt x="8834" y="1042"/>
                      </a:lnTo>
                      <a:cubicBezTo>
                        <a:pt x="8713" y="1042"/>
                        <a:pt x="8604" y="1076"/>
                        <a:pt x="8592" y="1116"/>
                      </a:cubicBezTo>
                      <a:lnTo>
                        <a:pt x="8506" y="1485"/>
                      </a:lnTo>
                      <a:cubicBezTo>
                        <a:pt x="8494" y="1531"/>
                        <a:pt x="8592" y="1565"/>
                        <a:pt x="8713" y="1565"/>
                      </a:cubicBezTo>
                      <a:close/>
                      <a:moveTo>
                        <a:pt x="6561" y="1565"/>
                      </a:moveTo>
                      <a:lnTo>
                        <a:pt x="7614" y="1565"/>
                      </a:lnTo>
                      <a:cubicBezTo>
                        <a:pt x="7735" y="1565"/>
                        <a:pt x="7850" y="1531"/>
                        <a:pt x="7856" y="1485"/>
                      </a:cubicBezTo>
                      <a:lnTo>
                        <a:pt x="7948" y="1116"/>
                      </a:lnTo>
                      <a:cubicBezTo>
                        <a:pt x="7965" y="1076"/>
                        <a:pt x="7873" y="1042"/>
                        <a:pt x="7746" y="1042"/>
                      </a:cubicBezTo>
                      <a:lnTo>
                        <a:pt x="6722" y="1042"/>
                      </a:lnTo>
                      <a:cubicBezTo>
                        <a:pt x="6595" y="1042"/>
                        <a:pt x="6492" y="1076"/>
                        <a:pt x="6475" y="1116"/>
                      </a:cubicBezTo>
                      <a:lnTo>
                        <a:pt x="6365" y="1485"/>
                      </a:lnTo>
                      <a:cubicBezTo>
                        <a:pt x="6348" y="1531"/>
                        <a:pt x="6434" y="1565"/>
                        <a:pt x="6561" y="1565"/>
                      </a:cubicBezTo>
                      <a:close/>
                      <a:moveTo>
                        <a:pt x="4403" y="1565"/>
                      </a:moveTo>
                      <a:lnTo>
                        <a:pt x="5456" y="1565"/>
                      </a:lnTo>
                      <a:cubicBezTo>
                        <a:pt x="5577" y="1565"/>
                        <a:pt x="5692" y="1531"/>
                        <a:pt x="5703" y="1485"/>
                      </a:cubicBezTo>
                      <a:lnTo>
                        <a:pt x="5818" y="1116"/>
                      </a:lnTo>
                      <a:cubicBezTo>
                        <a:pt x="5836" y="1076"/>
                        <a:pt x="5749" y="1042"/>
                        <a:pt x="5617" y="1042"/>
                      </a:cubicBezTo>
                      <a:lnTo>
                        <a:pt x="4593" y="1042"/>
                      </a:lnTo>
                      <a:cubicBezTo>
                        <a:pt x="4466" y="1042"/>
                        <a:pt x="4351" y="1076"/>
                        <a:pt x="4339" y="1116"/>
                      </a:cubicBezTo>
                      <a:lnTo>
                        <a:pt x="4207" y="1485"/>
                      </a:lnTo>
                      <a:cubicBezTo>
                        <a:pt x="4196" y="1531"/>
                        <a:pt x="4282" y="1565"/>
                        <a:pt x="4403" y="1565"/>
                      </a:cubicBezTo>
                      <a:close/>
                      <a:moveTo>
                        <a:pt x="1209" y="1565"/>
                      </a:moveTo>
                      <a:lnTo>
                        <a:pt x="3298" y="1565"/>
                      </a:lnTo>
                      <a:cubicBezTo>
                        <a:pt x="3419" y="1565"/>
                        <a:pt x="3534" y="1531"/>
                        <a:pt x="3557" y="1485"/>
                      </a:cubicBezTo>
                      <a:lnTo>
                        <a:pt x="3689" y="1116"/>
                      </a:lnTo>
                      <a:cubicBezTo>
                        <a:pt x="3706" y="1076"/>
                        <a:pt x="3620" y="1042"/>
                        <a:pt x="3499" y="1042"/>
                      </a:cubicBezTo>
                      <a:lnTo>
                        <a:pt x="1439" y="1042"/>
                      </a:lnTo>
                      <a:cubicBezTo>
                        <a:pt x="1318" y="1042"/>
                        <a:pt x="1203" y="1076"/>
                        <a:pt x="1180" y="1116"/>
                      </a:cubicBezTo>
                      <a:lnTo>
                        <a:pt x="1013" y="1485"/>
                      </a:lnTo>
                      <a:cubicBezTo>
                        <a:pt x="1002" y="1531"/>
                        <a:pt x="1088" y="1565"/>
                        <a:pt x="1209" y="1565"/>
                      </a:cubicBezTo>
                      <a:close/>
                      <a:moveTo>
                        <a:pt x="26732" y="2273"/>
                      </a:moveTo>
                      <a:lnTo>
                        <a:pt x="27802" y="2273"/>
                      </a:lnTo>
                      <a:cubicBezTo>
                        <a:pt x="27934" y="2273"/>
                        <a:pt x="28021" y="2233"/>
                        <a:pt x="28003" y="2187"/>
                      </a:cubicBezTo>
                      <a:lnTo>
                        <a:pt x="27877" y="1801"/>
                      </a:lnTo>
                      <a:cubicBezTo>
                        <a:pt x="27859" y="1761"/>
                        <a:pt x="27744" y="1727"/>
                        <a:pt x="27618" y="1727"/>
                      </a:cubicBezTo>
                      <a:lnTo>
                        <a:pt x="26565" y="1727"/>
                      </a:lnTo>
                      <a:cubicBezTo>
                        <a:pt x="26444" y="1727"/>
                        <a:pt x="26352" y="1761"/>
                        <a:pt x="26363" y="1801"/>
                      </a:cubicBezTo>
                      <a:lnTo>
                        <a:pt x="26478" y="2187"/>
                      </a:lnTo>
                      <a:cubicBezTo>
                        <a:pt x="26490" y="2227"/>
                        <a:pt x="26605" y="2273"/>
                        <a:pt x="26732" y="2273"/>
                      </a:cubicBezTo>
                      <a:close/>
                      <a:moveTo>
                        <a:pt x="24533" y="2273"/>
                      </a:moveTo>
                      <a:lnTo>
                        <a:pt x="25604" y="2273"/>
                      </a:lnTo>
                      <a:cubicBezTo>
                        <a:pt x="25730" y="2273"/>
                        <a:pt x="25828" y="2233"/>
                        <a:pt x="25811" y="2187"/>
                      </a:cubicBezTo>
                      <a:lnTo>
                        <a:pt x="25701" y="1801"/>
                      </a:lnTo>
                      <a:cubicBezTo>
                        <a:pt x="25690" y="1761"/>
                        <a:pt x="25581" y="1727"/>
                        <a:pt x="25454" y="1727"/>
                      </a:cubicBezTo>
                      <a:lnTo>
                        <a:pt x="24401" y="1727"/>
                      </a:lnTo>
                      <a:cubicBezTo>
                        <a:pt x="24280" y="1727"/>
                        <a:pt x="24188" y="1761"/>
                        <a:pt x="24194" y="1801"/>
                      </a:cubicBezTo>
                      <a:lnTo>
                        <a:pt x="24280" y="2187"/>
                      </a:lnTo>
                      <a:cubicBezTo>
                        <a:pt x="24286" y="2227"/>
                        <a:pt x="24401" y="2273"/>
                        <a:pt x="24533" y="2273"/>
                      </a:cubicBezTo>
                      <a:close/>
                      <a:moveTo>
                        <a:pt x="22329" y="2273"/>
                      </a:moveTo>
                      <a:lnTo>
                        <a:pt x="23399" y="2273"/>
                      </a:lnTo>
                      <a:cubicBezTo>
                        <a:pt x="23532" y="2273"/>
                        <a:pt x="23624" y="2233"/>
                        <a:pt x="23618" y="2187"/>
                      </a:cubicBezTo>
                      <a:lnTo>
                        <a:pt x="23538" y="1801"/>
                      </a:lnTo>
                      <a:cubicBezTo>
                        <a:pt x="23532" y="1761"/>
                        <a:pt x="23417" y="1727"/>
                        <a:pt x="23296" y="1727"/>
                      </a:cubicBezTo>
                      <a:lnTo>
                        <a:pt x="22243" y="1727"/>
                      </a:lnTo>
                      <a:cubicBezTo>
                        <a:pt x="22122" y="1727"/>
                        <a:pt x="22018" y="1761"/>
                        <a:pt x="22030" y="1801"/>
                      </a:cubicBezTo>
                      <a:lnTo>
                        <a:pt x="22093" y="2187"/>
                      </a:lnTo>
                      <a:cubicBezTo>
                        <a:pt x="22093" y="2227"/>
                        <a:pt x="22202" y="2273"/>
                        <a:pt x="22329" y="2273"/>
                      </a:cubicBezTo>
                      <a:close/>
                      <a:moveTo>
                        <a:pt x="20131" y="2273"/>
                      </a:moveTo>
                      <a:lnTo>
                        <a:pt x="21201" y="2273"/>
                      </a:lnTo>
                      <a:cubicBezTo>
                        <a:pt x="21328" y="2273"/>
                        <a:pt x="21426" y="2233"/>
                        <a:pt x="21414" y="2187"/>
                      </a:cubicBezTo>
                      <a:lnTo>
                        <a:pt x="21357" y="1801"/>
                      </a:lnTo>
                      <a:cubicBezTo>
                        <a:pt x="21351" y="1761"/>
                        <a:pt x="21241" y="1727"/>
                        <a:pt x="21121" y="1727"/>
                      </a:cubicBezTo>
                      <a:lnTo>
                        <a:pt x="20073" y="1727"/>
                      </a:lnTo>
                      <a:cubicBezTo>
                        <a:pt x="19947" y="1727"/>
                        <a:pt x="19849" y="1761"/>
                        <a:pt x="19855" y="1801"/>
                      </a:cubicBezTo>
                      <a:lnTo>
                        <a:pt x="19901" y="2187"/>
                      </a:lnTo>
                      <a:cubicBezTo>
                        <a:pt x="19889" y="2227"/>
                        <a:pt x="19998" y="2273"/>
                        <a:pt x="20131" y="2273"/>
                      </a:cubicBezTo>
                      <a:close/>
                      <a:moveTo>
                        <a:pt x="17927" y="2273"/>
                      </a:moveTo>
                      <a:lnTo>
                        <a:pt x="18997" y="2273"/>
                      </a:lnTo>
                      <a:cubicBezTo>
                        <a:pt x="19129" y="2273"/>
                        <a:pt x="19227" y="2233"/>
                        <a:pt x="19221" y="2187"/>
                      </a:cubicBezTo>
                      <a:lnTo>
                        <a:pt x="19187" y="1801"/>
                      </a:lnTo>
                      <a:cubicBezTo>
                        <a:pt x="19181" y="1761"/>
                        <a:pt x="19078" y="1727"/>
                        <a:pt x="18951" y="1727"/>
                      </a:cubicBezTo>
                      <a:lnTo>
                        <a:pt x="17898" y="1727"/>
                      </a:lnTo>
                      <a:cubicBezTo>
                        <a:pt x="17777" y="1727"/>
                        <a:pt x="17673" y="1761"/>
                        <a:pt x="17673" y="1801"/>
                      </a:cubicBezTo>
                      <a:lnTo>
                        <a:pt x="17691" y="2187"/>
                      </a:lnTo>
                      <a:cubicBezTo>
                        <a:pt x="17691" y="2227"/>
                        <a:pt x="17800" y="2273"/>
                        <a:pt x="17927" y="2273"/>
                      </a:cubicBezTo>
                      <a:close/>
                      <a:moveTo>
                        <a:pt x="15717" y="2273"/>
                      </a:moveTo>
                      <a:lnTo>
                        <a:pt x="16793" y="2273"/>
                      </a:lnTo>
                      <a:cubicBezTo>
                        <a:pt x="16920" y="2273"/>
                        <a:pt x="17017" y="2233"/>
                        <a:pt x="17017" y="2187"/>
                      </a:cubicBezTo>
                      <a:lnTo>
                        <a:pt x="17012" y="1801"/>
                      </a:lnTo>
                      <a:cubicBezTo>
                        <a:pt x="17012" y="1761"/>
                        <a:pt x="16914" y="1727"/>
                        <a:pt x="16781" y="1727"/>
                      </a:cubicBezTo>
                      <a:lnTo>
                        <a:pt x="15734" y="1727"/>
                      </a:lnTo>
                      <a:cubicBezTo>
                        <a:pt x="15613" y="1727"/>
                        <a:pt x="15504" y="1761"/>
                        <a:pt x="15504" y="1801"/>
                      </a:cubicBezTo>
                      <a:lnTo>
                        <a:pt x="15498" y="2187"/>
                      </a:lnTo>
                      <a:cubicBezTo>
                        <a:pt x="15487" y="2227"/>
                        <a:pt x="15596" y="2273"/>
                        <a:pt x="15717" y="2273"/>
                      </a:cubicBezTo>
                      <a:close/>
                      <a:moveTo>
                        <a:pt x="13518" y="2273"/>
                      </a:moveTo>
                      <a:lnTo>
                        <a:pt x="14589" y="2273"/>
                      </a:lnTo>
                      <a:cubicBezTo>
                        <a:pt x="14721" y="2273"/>
                        <a:pt x="14819" y="2233"/>
                        <a:pt x="14825" y="2187"/>
                      </a:cubicBezTo>
                      <a:lnTo>
                        <a:pt x="14842" y="1801"/>
                      </a:lnTo>
                      <a:cubicBezTo>
                        <a:pt x="14842" y="1761"/>
                        <a:pt x="14738" y="1727"/>
                        <a:pt x="14618" y="1727"/>
                      </a:cubicBezTo>
                      <a:lnTo>
                        <a:pt x="13570" y="1727"/>
                      </a:lnTo>
                      <a:cubicBezTo>
                        <a:pt x="13444" y="1727"/>
                        <a:pt x="13340" y="1761"/>
                        <a:pt x="13329" y="1801"/>
                      </a:cubicBezTo>
                      <a:lnTo>
                        <a:pt x="13294" y="2187"/>
                      </a:lnTo>
                      <a:cubicBezTo>
                        <a:pt x="13294" y="2227"/>
                        <a:pt x="13398" y="2273"/>
                        <a:pt x="13518" y="2273"/>
                      </a:cubicBezTo>
                      <a:close/>
                      <a:moveTo>
                        <a:pt x="11314" y="2273"/>
                      </a:moveTo>
                      <a:lnTo>
                        <a:pt x="12390" y="2273"/>
                      </a:lnTo>
                      <a:cubicBezTo>
                        <a:pt x="12517" y="2273"/>
                        <a:pt x="12626" y="2233"/>
                        <a:pt x="12626" y="2187"/>
                      </a:cubicBezTo>
                      <a:lnTo>
                        <a:pt x="12667" y="1801"/>
                      </a:lnTo>
                      <a:cubicBezTo>
                        <a:pt x="12678" y="1761"/>
                        <a:pt x="12575" y="1727"/>
                        <a:pt x="12454" y="1727"/>
                      </a:cubicBezTo>
                      <a:lnTo>
                        <a:pt x="11401" y="1727"/>
                      </a:lnTo>
                      <a:cubicBezTo>
                        <a:pt x="11280" y="1727"/>
                        <a:pt x="11170" y="1761"/>
                        <a:pt x="11165" y="1801"/>
                      </a:cubicBezTo>
                      <a:lnTo>
                        <a:pt x="11107" y="2187"/>
                      </a:lnTo>
                      <a:cubicBezTo>
                        <a:pt x="11096" y="2227"/>
                        <a:pt x="11193" y="2273"/>
                        <a:pt x="11314" y="2273"/>
                      </a:cubicBezTo>
                      <a:close/>
                      <a:moveTo>
                        <a:pt x="9116" y="2273"/>
                      </a:moveTo>
                      <a:lnTo>
                        <a:pt x="10186" y="2273"/>
                      </a:lnTo>
                      <a:cubicBezTo>
                        <a:pt x="10319" y="2273"/>
                        <a:pt x="10422" y="2233"/>
                        <a:pt x="10434" y="2187"/>
                      </a:cubicBezTo>
                      <a:lnTo>
                        <a:pt x="10497" y="1801"/>
                      </a:lnTo>
                      <a:cubicBezTo>
                        <a:pt x="10503" y="1761"/>
                        <a:pt x="10411" y="1727"/>
                        <a:pt x="10278" y="1727"/>
                      </a:cubicBezTo>
                      <a:lnTo>
                        <a:pt x="9231" y="1727"/>
                      </a:lnTo>
                      <a:cubicBezTo>
                        <a:pt x="9110" y="1727"/>
                        <a:pt x="8995" y="1761"/>
                        <a:pt x="8984" y="1801"/>
                      </a:cubicBezTo>
                      <a:lnTo>
                        <a:pt x="8909" y="2187"/>
                      </a:lnTo>
                      <a:cubicBezTo>
                        <a:pt x="8892" y="2227"/>
                        <a:pt x="8989" y="2273"/>
                        <a:pt x="9116" y="2273"/>
                      </a:cubicBezTo>
                      <a:close/>
                      <a:moveTo>
                        <a:pt x="6912" y="2273"/>
                      </a:moveTo>
                      <a:lnTo>
                        <a:pt x="7988" y="2273"/>
                      </a:lnTo>
                      <a:cubicBezTo>
                        <a:pt x="8115" y="2273"/>
                        <a:pt x="8224" y="2233"/>
                        <a:pt x="8236" y="2187"/>
                      </a:cubicBezTo>
                      <a:lnTo>
                        <a:pt x="8322" y="1801"/>
                      </a:lnTo>
                      <a:cubicBezTo>
                        <a:pt x="8333" y="1761"/>
                        <a:pt x="8247" y="1727"/>
                        <a:pt x="8115" y="1727"/>
                      </a:cubicBezTo>
                      <a:lnTo>
                        <a:pt x="7067" y="1727"/>
                      </a:lnTo>
                      <a:cubicBezTo>
                        <a:pt x="6941" y="1727"/>
                        <a:pt x="6826" y="1761"/>
                        <a:pt x="6814" y="1801"/>
                      </a:cubicBezTo>
                      <a:lnTo>
                        <a:pt x="6705" y="2187"/>
                      </a:lnTo>
                      <a:cubicBezTo>
                        <a:pt x="6699" y="2227"/>
                        <a:pt x="6791" y="2273"/>
                        <a:pt x="6912" y="2273"/>
                      </a:cubicBezTo>
                      <a:close/>
                      <a:moveTo>
                        <a:pt x="4714" y="2273"/>
                      </a:moveTo>
                      <a:lnTo>
                        <a:pt x="5784" y="2273"/>
                      </a:lnTo>
                      <a:cubicBezTo>
                        <a:pt x="5916" y="2273"/>
                        <a:pt x="6031" y="2233"/>
                        <a:pt x="6043" y="2187"/>
                      </a:cubicBezTo>
                      <a:lnTo>
                        <a:pt x="6158" y="1801"/>
                      </a:lnTo>
                      <a:cubicBezTo>
                        <a:pt x="6170" y="1761"/>
                        <a:pt x="6077" y="1727"/>
                        <a:pt x="5957" y="1727"/>
                      </a:cubicBezTo>
                      <a:lnTo>
                        <a:pt x="4903" y="1727"/>
                      </a:lnTo>
                      <a:cubicBezTo>
                        <a:pt x="4783" y="1727"/>
                        <a:pt x="4668" y="1761"/>
                        <a:pt x="4645" y="1801"/>
                      </a:cubicBezTo>
                      <a:lnTo>
                        <a:pt x="4518" y="2187"/>
                      </a:lnTo>
                      <a:cubicBezTo>
                        <a:pt x="4495" y="2227"/>
                        <a:pt x="4593" y="2273"/>
                        <a:pt x="4714" y="2273"/>
                      </a:cubicBezTo>
                      <a:close/>
                      <a:moveTo>
                        <a:pt x="892" y="2273"/>
                      </a:moveTo>
                      <a:lnTo>
                        <a:pt x="3586" y="2273"/>
                      </a:lnTo>
                      <a:cubicBezTo>
                        <a:pt x="3712" y="2273"/>
                        <a:pt x="3827" y="2233"/>
                        <a:pt x="3845" y="2187"/>
                      </a:cubicBezTo>
                      <a:lnTo>
                        <a:pt x="3977" y="1801"/>
                      </a:lnTo>
                      <a:cubicBezTo>
                        <a:pt x="3994" y="1761"/>
                        <a:pt x="3908" y="1727"/>
                        <a:pt x="3776" y="1727"/>
                      </a:cubicBezTo>
                      <a:lnTo>
                        <a:pt x="1140" y="1727"/>
                      </a:lnTo>
                      <a:cubicBezTo>
                        <a:pt x="1013" y="1727"/>
                        <a:pt x="892" y="1761"/>
                        <a:pt x="869" y="1801"/>
                      </a:cubicBezTo>
                      <a:lnTo>
                        <a:pt x="697" y="2187"/>
                      </a:lnTo>
                      <a:cubicBezTo>
                        <a:pt x="685" y="2227"/>
                        <a:pt x="772" y="2273"/>
                        <a:pt x="892" y="2273"/>
                      </a:cubicBezTo>
                      <a:close/>
                      <a:moveTo>
                        <a:pt x="28936" y="2273"/>
                      </a:moveTo>
                      <a:lnTo>
                        <a:pt x="31623" y="2273"/>
                      </a:lnTo>
                      <a:cubicBezTo>
                        <a:pt x="31755" y="2273"/>
                        <a:pt x="31842" y="2233"/>
                        <a:pt x="31819" y="2187"/>
                      </a:cubicBezTo>
                      <a:lnTo>
                        <a:pt x="31646" y="1801"/>
                      </a:lnTo>
                      <a:cubicBezTo>
                        <a:pt x="31623" y="1761"/>
                        <a:pt x="31508" y="1727"/>
                        <a:pt x="31381" y="1727"/>
                      </a:cubicBezTo>
                      <a:lnTo>
                        <a:pt x="28734" y="1727"/>
                      </a:lnTo>
                      <a:cubicBezTo>
                        <a:pt x="28608" y="1727"/>
                        <a:pt x="28516" y="1761"/>
                        <a:pt x="28533" y="1801"/>
                      </a:cubicBezTo>
                      <a:lnTo>
                        <a:pt x="28665" y="2187"/>
                      </a:lnTo>
                      <a:cubicBezTo>
                        <a:pt x="28688" y="2227"/>
                        <a:pt x="28803" y="2273"/>
                        <a:pt x="28936" y="2273"/>
                      </a:cubicBezTo>
                      <a:close/>
                      <a:moveTo>
                        <a:pt x="25840" y="2998"/>
                      </a:moveTo>
                      <a:lnTo>
                        <a:pt x="26933" y="2998"/>
                      </a:lnTo>
                      <a:cubicBezTo>
                        <a:pt x="27065" y="2998"/>
                        <a:pt x="27157" y="2964"/>
                        <a:pt x="27140" y="2912"/>
                      </a:cubicBezTo>
                      <a:lnTo>
                        <a:pt x="27019" y="2515"/>
                      </a:lnTo>
                      <a:cubicBezTo>
                        <a:pt x="27008" y="2463"/>
                        <a:pt x="26893" y="2429"/>
                        <a:pt x="26760" y="2429"/>
                      </a:cubicBezTo>
                      <a:lnTo>
                        <a:pt x="25690" y="2429"/>
                      </a:lnTo>
                      <a:cubicBezTo>
                        <a:pt x="25558" y="2429"/>
                        <a:pt x="25465" y="2463"/>
                        <a:pt x="25483" y="2515"/>
                      </a:cubicBezTo>
                      <a:lnTo>
                        <a:pt x="25586" y="2912"/>
                      </a:lnTo>
                      <a:cubicBezTo>
                        <a:pt x="25598" y="2964"/>
                        <a:pt x="25713" y="2998"/>
                        <a:pt x="25840" y="2998"/>
                      </a:cubicBezTo>
                      <a:close/>
                      <a:moveTo>
                        <a:pt x="23589" y="2998"/>
                      </a:moveTo>
                      <a:lnTo>
                        <a:pt x="24683" y="2998"/>
                      </a:lnTo>
                      <a:cubicBezTo>
                        <a:pt x="24809" y="2998"/>
                        <a:pt x="24901" y="2964"/>
                        <a:pt x="24896" y="2912"/>
                      </a:cubicBezTo>
                      <a:lnTo>
                        <a:pt x="24798" y="2515"/>
                      </a:lnTo>
                      <a:cubicBezTo>
                        <a:pt x="24781" y="2463"/>
                        <a:pt x="24677" y="2429"/>
                        <a:pt x="24545" y="2429"/>
                      </a:cubicBezTo>
                      <a:lnTo>
                        <a:pt x="23474" y="2429"/>
                      </a:lnTo>
                      <a:cubicBezTo>
                        <a:pt x="23342" y="2429"/>
                        <a:pt x="23250" y="2463"/>
                        <a:pt x="23256" y="2515"/>
                      </a:cubicBezTo>
                      <a:lnTo>
                        <a:pt x="23336" y="2912"/>
                      </a:lnTo>
                      <a:cubicBezTo>
                        <a:pt x="23342" y="2964"/>
                        <a:pt x="23457" y="2998"/>
                        <a:pt x="23589" y="2998"/>
                      </a:cubicBezTo>
                      <a:close/>
                      <a:moveTo>
                        <a:pt x="21339" y="2998"/>
                      </a:moveTo>
                      <a:lnTo>
                        <a:pt x="22433" y="2998"/>
                      </a:lnTo>
                      <a:cubicBezTo>
                        <a:pt x="22559" y="2998"/>
                        <a:pt x="22663" y="2964"/>
                        <a:pt x="22651" y="2912"/>
                      </a:cubicBezTo>
                      <a:lnTo>
                        <a:pt x="22582" y="2515"/>
                      </a:lnTo>
                      <a:cubicBezTo>
                        <a:pt x="22577" y="2463"/>
                        <a:pt x="22461" y="2429"/>
                        <a:pt x="22335" y="2429"/>
                      </a:cubicBezTo>
                      <a:lnTo>
                        <a:pt x="21264" y="2429"/>
                      </a:lnTo>
                      <a:cubicBezTo>
                        <a:pt x="21132" y="2429"/>
                        <a:pt x="21034" y="2463"/>
                        <a:pt x="21040" y="2515"/>
                      </a:cubicBezTo>
                      <a:lnTo>
                        <a:pt x="21098" y="2912"/>
                      </a:lnTo>
                      <a:cubicBezTo>
                        <a:pt x="21098" y="2964"/>
                        <a:pt x="21207" y="2998"/>
                        <a:pt x="21339" y="2998"/>
                      </a:cubicBezTo>
                      <a:close/>
                      <a:moveTo>
                        <a:pt x="19083" y="2998"/>
                      </a:moveTo>
                      <a:lnTo>
                        <a:pt x="20177" y="2998"/>
                      </a:lnTo>
                      <a:cubicBezTo>
                        <a:pt x="20309" y="2998"/>
                        <a:pt x="20407" y="2964"/>
                        <a:pt x="20401" y="2912"/>
                      </a:cubicBezTo>
                      <a:lnTo>
                        <a:pt x="20349" y="2515"/>
                      </a:lnTo>
                      <a:cubicBezTo>
                        <a:pt x="20344" y="2463"/>
                        <a:pt x="20234" y="2429"/>
                        <a:pt x="20108" y="2429"/>
                      </a:cubicBezTo>
                      <a:lnTo>
                        <a:pt x="19037" y="2429"/>
                      </a:lnTo>
                      <a:cubicBezTo>
                        <a:pt x="18905" y="2429"/>
                        <a:pt x="18807" y="2463"/>
                        <a:pt x="18813" y="2515"/>
                      </a:cubicBezTo>
                      <a:lnTo>
                        <a:pt x="18842" y="2912"/>
                      </a:lnTo>
                      <a:cubicBezTo>
                        <a:pt x="18847" y="2964"/>
                        <a:pt x="18957" y="2998"/>
                        <a:pt x="19083" y="2998"/>
                      </a:cubicBezTo>
                      <a:close/>
                      <a:moveTo>
                        <a:pt x="16833" y="2998"/>
                      </a:moveTo>
                      <a:lnTo>
                        <a:pt x="17927" y="2998"/>
                      </a:lnTo>
                      <a:cubicBezTo>
                        <a:pt x="18053" y="2998"/>
                        <a:pt x="18163" y="2964"/>
                        <a:pt x="18157" y="2912"/>
                      </a:cubicBezTo>
                      <a:lnTo>
                        <a:pt x="18134" y="2515"/>
                      </a:lnTo>
                      <a:cubicBezTo>
                        <a:pt x="18134" y="2463"/>
                        <a:pt x="18024" y="2429"/>
                        <a:pt x="17898" y="2429"/>
                      </a:cubicBezTo>
                      <a:lnTo>
                        <a:pt x="16827" y="2429"/>
                      </a:lnTo>
                      <a:cubicBezTo>
                        <a:pt x="16695" y="2429"/>
                        <a:pt x="16597" y="2463"/>
                        <a:pt x="16597" y="2515"/>
                      </a:cubicBezTo>
                      <a:lnTo>
                        <a:pt x="16603" y="2912"/>
                      </a:lnTo>
                      <a:cubicBezTo>
                        <a:pt x="16597" y="2964"/>
                        <a:pt x="16707" y="2998"/>
                        <a:pt x="16833" y="2998"/>
                      </a:cubicBezTo>
                      <a:close/>
                      <a:moveTo>
                        <a:pt x="14583" y="2998"/>
                      </a:moveTo>
                      <a:lnTo>
                        <a:pt x="15676" y="2998"/>
                      </a:lnTo>
                      <a:cubicBezTo>
                        <a:pt x="15803" y="2998"/>
                        <a:pt x="15912" y="2964"/>
                        <a:pt x="15912" y="2912"/>
                      </a:cubicBezTo>
                      <a:lnTo>
                        <a:pt x="15918" y="2515"/>
                      </a:lnTo>
                      <a:cubicBezTo>
                        <a:pt x="15918" y="2463"/>
                        <a:pt x="15820" y="2429"/>
                        <a:pt x="15688" y="2429"/>
                      </a:cubicBezTo>
                      <a:lnTo>
                        <a:pt x="14618" y="2429"/>
                      </a:lnTo>
                      <a:cubicBezTo>
                        <a:pt x="14491" y="2429"/>
                        <a:pt x="14382" y="2463"/>
                        <a:pt x="14382" y="2515"/>
                      </a:cubicBezTo>
                      <a:lnTo>
                        <a:pt x="14359" y="2912"/>
                      </a:lnTo>
                      <a:cubicBezTo>
                        <a:pt x="14353" y="2964"/>
                        <a:pt x="14451" y="2998"/>
                        <a:pt x="14583" y="2998"/>
                      </a:cubicBezTo>
                      <a:close/>
                      <a:moveTo>
                        <a:pt x="12339" y="2998"/>
                      </a:moveTo>
                      <a:lnTo>
                        <a:pt x="13432" y="2998"/>
                      </a:lnTo>
                      <a:cubicBezTo>
                        <a:pt x="13559" y="2998"/>
                        <a:pt x="13668" y="2964"/>
                        <a:pt x="13674" y="2912"/>
                      </a:cubicBezTo>
                      <a:lnTo>
                        <a:pt x="13703" y="2515"/>
                      </a:lnTo>
                      <a:cubicBezTo>
                        <a:pt x="13703" y="2463"/>
                        <a:pt x="13605" y="2429"/>
                        <a:pt x="13484" y="2429"/>
                      </a:cubicBezTo>
                      <a:lnTo>
                        <a:pt x="12408" y="2429"/>
                      </a:lnTo>
                      <a:cubicBezTo>
                        <a:pt x="12281" y="2429"/>
                        <a:pt x="12172" y="2463"/>
                        <a:pt x="12166" y="2515"/>
                      </a:cubicBezTo>
                      <a:lnTo>
                        <a:pt x="12114" y="2912"/>
                      </a:lnTo>
                      <a:cubicBezTo>
                        <a:pt x="12103" y="2964"/>
                        <a:pt x="12201" y="2998"/>
                        <a:pt x="12339" y="2998"/>
                      </a:cubicBezTo>
                      <a:close/>
                      <a:moveTo>
                        <a:pt x="10089" y="2998"/>
                      </a:moveTo>
                      <a:lnTo>
                        <a:pt x="11182" y="2998"/>
                      </a:lnTo>
                      <a:cubicBezTo>
                        <a:pt x="11309" y="2998"/>
                        <a:pt x="11424" y="2964"/>
                        <a:pt x="11429" y="2912"/>
                      </a:cubicBezTo>
                      <a:lnTo>
                        <a:pt x="11487" y="2515"/>
                      </a:lnTo>
                      <a:cubicBezTo>
                        <a:pt x="11498" y="2463"/>
                        <a:pt x="11395" y="2429"/>
                        <a:pt x="11268" y="2429"/>
                      </a:cubicBezTo>
                      <a:lnTo>
                        <a:pt x="10192" y="2429"/>
                      </a:lnTo>
                      <a:cubicBezTo>
                        <a:pt x="10066" y="2429"/>
                        <a:pt x="9956" y="2463"/>
                        <a:pt x="9950" y="2515"/>
                      </a:cubicBezTo>
                      <a:lnTo>
                        <a:pt x="9876" y="2912"/>
                      </a:lnTo>
                      <a:cubicBezTo>
                        <a:pt x="9853" y="2964"/>
                        <a:pt x="9956" y="2998"/>
                        <a:pt x="10089" y="2998"/>
                      </a:cubicBezTo>
                      <a:close/>
                      <a:moveTo>
                        <a:pt x="7833" y="2998"/>
                      </a:moveTo>
                      <a:lnTo>
                        <a:pt x="8926" y="2998"/>
                      </a:lnTo>
                      <a:cubicBezTo>
                        <a:pt x="9058" y="2998"/>
                        <a:pt x="9174" y="2964"/>
                        <a:pt x="9179" y="2912"/>
                      </a:cubicBezTo>
                      <a:lnTo>
                        <a:pt x="9260" y="2515"/>
                      </a:lnTo>
                      <a:cubicBezTo>
                        <a:pt x="9266" y="2463"/>
                        <a:pt x="9174" y="2429"/>
                        <a:pt x="9041" y="2429"/>
                      </a:cubicBezTo>
                      <a:lnTo>
                        <a:pt x="7971" y="2429"/>
                      </a:lnTo>
                      <a:cubicBezTo>
                        <a:pt x="7838" y="2429"/>
                        <a:pt x="7729" y="2463"/>
                        <a:pt x="7718" y="2515"/>
                      </a:cubicBezTo>
                      <a:lnTo>
                        <a:pt x="7620" y="2912"/>
                      </a:lnTo>
                      <a:cubicBezTo>
                        <a:pt x="7602" y="2964"/>
                        <a:pt x="7706" y="2998"/>
                        <a:pt x="7833" y="2998"/>
                      </a:cubicBezTo>
                      <a:close/>
                      <a:moveTo>
                        <a:pt x="5583" y="2998"/>
                      </a:moveTo>
                      <a:lnTo>
                        <a:pt x="6676" y="2998"/>
                      </a:lnTo>
                      <a:cubicBezTo>
                        <a:pt x="6808" y="2998"/>
                        <a:pt x="6923" y="2964"/>
                        <a:pt x="6935" y="2912"/>
                      </a:cubicBezTo>
                      <a:lnTo>
                        <a:pt x="7044" y="2515"/>
                      </a:lnTo>
                      <a:cubicBezTo>
                        <a:pt x="7056" y="2463"/>
                        <a:pt x="6964" y="2429"/>
                        <a:pt x="6831" y="2429"/>
                      </a:cubicBezTo>
                      <a:lnTo>
                        <a:pt x="5761" y="2429"/>
                      </a:lnTo>
                      <a:cubicBezTo>
                        <a:pt x="5634" y="2429"/>
                        <a:pt x="5519" y="2463"/>
                        <a:pt x="5502" y="2515"/>
                      </a:cubicBezTo>
                      <a:lnTo>
                        <a:pt x="5381" y="2912"/>
                      </a:lnTo>
                      <a:cubicBezTo>
                        <a:pt x="5358" y="2964"/>
                        <a:pt x="5456" y="2998"/>
                        <a:pt x="5583" y="2998"/>
                      </a:cubicBezTo>
                      <a:close/>
                      <a:moveTo>
                        <a:pt x="570" y="2998"/>
                      </a:moveTo>
                      <a:lnTo>
                        <a:pt x="4426" y="2998"/>
                      </a:lnTo>
                      <a:cubicBezTo>
                        <a:pt x="4552" y="2998"/>
                        <a:pt x="4673" y="2964"/>
                        <a:pt x="4691" y="2912"/>
                      </a:cubicBezTo>
                      <a:lnTo>
                        <a:pt x="4817" y="2515"/>
                      </a:lnTo>
                      <a:cubicBezTo>
                        <a:pt x="4834" y="2463"/>
                        <a:pt x="4742" y="2429"/>
                        <a:pt x="4616" y="2429"/>
                      </a:cubicBezTo>
                      <a:lnTo>
                        <a:pt x="829" y="2429"/>
                      </a:lnTo>
                      <a:cubicBezTo>
                        <a:pt x="697" y="2429"/>
                        <a:pt x="576" y="2463"/>
                        <a:pt x="553" y="2515"/>
                      </a:cubicBezTo>
                      <a:lnTo>
                        <a:pt x="374" y="2912"/>
                      </a:lnTo>
                      <a:cubicBezTo>
                        <a:pt x="346" y="2964"/>
                        <a:pt x="432" y="2998"/>
                        <a:pt x="570" y="2998"/>
                      </a:cubicBezTo>
                      <a:close/>
                      <a:moveTo>
                        <a:pt x="28090" y="2998"/>
                      </a:moveTo>
                      <a:lnTo>
                        <a:pt x="31945" y="2998"/>
                      </a:lnTo>
                      <a:cubicBezTo>
                        <a:pt x="32078" y="2998"/>
                        <a:pt x="32164" y="2964"/>
                        <a:pt x="32141" y="2912"/>
                      </a:cubicBezTo>
                      <a:lnTo>
                        <a:pt x="31963" y="2515"/>
                      </a:lnTo>
                      <a:cubicBezTo>
                        <a:pt x="31940" y="2463"/>
                        <a:pt x="31819" y="2429"/>
                        <a:pt x="31686" y="2429"/>
                      </a:cubicBezTo>
                      <a:lnTo>
                        <a:pt x="27900" y="2429"/>
                      </a:lnTo>
                      <a:cubicBezTo>
                        <a:pt x="27767" y="2429"/>
                        <a:pt x="27675" y="2463"/>
                        <a:pt x="27698" y="2515"/>
                      </a:cubicBezTo>
                      <a:lnTo>
                        <a:pt x="27825" y="2912"/>
                      </a:lnTo>
                      <a:cubicBezTo>
                        <a:pt x="27842" y="2964"/>
                        <a:pt x="27963" y="2998"/>
                        <a:pt x="28090" y="2998"/>
                      </a:cubicBezTo>
                      <a:close/>
                      <a:moveTo>
                        <a:pt x="26576" y="3769"/>
                      </a:moveTo>
                      <a:lnTo>
                        <a:pt x="27744" y="3769"/>
                      </a:lnTo>
                      <a:cubicBezTo>
                        <a:pt x="27882" y="3769"/>
                        <a:pt x="27975" y="3723"/>
                        <a:pt x="27957" y="3672"/>
                      </a:cubicBezTo>
                      <a:lnTo>
                        <a:pt x="27917" y="3551"/>
                      </a:lnTo>
                      <a:cubicBezTo>
                        <a:pt x="27905" y="3499"/>
                        <a:pt x="27785" y="3459"/>
                        <a:pt x="27652" y="3459"/>
                      </a:cubicBezTo>
                      <a:lnTo>
                        <a:pt x="26496" y="3459"/>
                      </a:lnTo>
                      <a:cubicBezTo>
                        <a:pt x="26363" y="3459"/>
                        <a:pt x="26265" y="3499"/>
                        <a:pt x="26277" y="3551"/>
                      </a:cubicBezTo>
                      <a:lnTo>
                        <a:pt x="26317" y="3672"/>
                      </a:lnTo>
                      <a:cubicBezTo>
                        <a:pt x="26323" y="3723"/>
                        <a:pt x="26444" y="3769"/>
                        <a:pt x="26576" y="3769"/>
                      </a:cubicBezTo>
                      <a:close/>
                      <a:moveTo>
                        <a:pt x="28849" y="3769"/>
                      </a:moveTo>
                      <a:lnTo>
                        <a:pt x="30018" y="3769"/>
                      </a:lnTo>
                      <a:cubicBezTo>
                        <a:pt x="30156" y="3769"/>
                        <a:pt x="30242" y="3723"/>
                        <a:pt x="30230" y="3672"/>
                      </a:cubicBezTo>
                      <a:lnTo>
                        <a:pt x="30064" y="3257"/>
                      </a:lnTo>
                      <a:cubicBezTo>
                        <a:pt x="30041" y="3205"/>
                        <a:pt x="29920" y="3171"/>
                        <a:pt x="29787" y="3171"/>
                      </a:cubicBezTo>
                      <a:lnTo>
                        <a:pt x="28636" y="3171"/>
                      </a:lnTo>
                      <a:cubicBezTo>
                        <a:pt x="28510" y="3171"/>
                        <a:pt x="28418" y="3211"/>
                        <a:pt x="28429" y="3257"/>
                      </a:cubicBezTo>
                      <a:lnTo>
                        <a:pt x="28573" y="3672"/>
                      </a:lnTo>
                      <a:cubicBezTo>
                        <a:pt x="28596" y="3723"/>
                        <a:pt x="28717" y="3769"/>
                        <a:pt x="28849" y="3769"/>
                      </a:cubicBezTo>
                      <a:close/>
                      <a:moveTo>
                        <a:pt x="31122" y="3769"/>
                      </a:moveTo>
                      <a:lnTo>
                        <a:pt x="32291" y="3769"/>
                      </a:lnTo>
                      <a:cubicBezTo>
                        <a:pt x="32429" y="3769"/>
                        <a:pt x="32515" y="3723"/>
                        <a:pt x="32492" y="3672"/>
                      </a:cubicBezTo>
                      <a:lnTo>
                        <a:pt x="32435" y="3551"/>
                      </a:lnTo>
                      <a:cubicBezTo>
                        <a:pt x="32417" y="3499"/>
                        <a:pt x="32285" y="3459"/>
                        <a:pt x="32158" y="3459"/>
                      </a:cubicBezTo>
                      <a:lnTo>
                        <a:pt x="30996" y="3459"/>
                      </a:lnTo>
                      <a:cubicBezTo>
                        <a:pt x="30869" y="3459"/>
                        <a:pt x="30777" y="3499"/>
                        <a:pt x="30794" y="3551"/>
                      </a:cubicBezTo>
                      <a:lnTo>
                        <a:pt x="30846" y="3672"/>
                      </a:lnTo>
                      <a:cubicBezTo>
                        <a:pt x="30863" y="3723"/>
                        <a:pt x="30990" y="3769"/>
                        <a:pt x="31122" y="3769"/>
                      </a:cubicBezTo>
                      <a:close/>
                      <a:moveTo>
                        <a:pt x="24274" y="3769"/>
                      </a:moveTo>
                      <a:lnTo>
                        <a:pt x="25385" y="3769"/>
                      </a:lnTo>
                      <a:cubicBezTo>
                        <a:pt x="25523" y="3769"/>
                        <a:pt x="25615" y="3723"/>
                        <a:pt x="25604" y="3672"/>
                      </a:cubicBezTo>
                      <a:lnTo>
                        <a:pt x="25494" y="3257"/>
                      </a:lnTo>
                      <a:cubicBezTo>
                        <a:pt x="25483" y="3205"/>
                        <a:pt x="25368" y="3171"/>
                        <a:pt x="25235" y="3171"/>
                      </a:cubicBezTo>
                      <a:lnTo>
                        <a:pt x="24136" y="3171"/>
                      </a:lnTo>
                      <a:cubicBezTo>
                        <a:pt x="24004" y="3171"/>
                        <a:pt x="23906" y="3211"/>
                        <a:pt x="23917" y="3257"/>
                      </a:cubicBezTo>
                      <a:lnTo>
                        <a:pt x="24015" y="3672"/>
                      </a:lnTo>
                      <a:cubicBezTo>
                        <a:pt x="24027" y="3723"/>
                        <a:pt x="24142" y="3769"/>
                        <a:pt x="24274" y="3769"/>
                      </a:cubicBezTo>
                      <a:close/>
                      <a:moveTo>
                        <a:pt x="9801" y="3257"/>
                      </a:moveTo>
                      <a:lnTo>
                        <a:pt x="9720" y="3672"/>
                      </a:lnTo>
                      <a:cubicBezTo>
                        <a:pt x="9715" y="3723"/>
                        <a:pt x="9812" y="3764"/>
                        <a:pt x="9945" y="3764"/>
                      </a:cubicBezTo>
                      <a:lnTo>
                        <a:pt x="20257" y="3764"/>
                      </a:lnTo>
                      <a:cubicBezTo>
                        <a:pt x="20395" y="3764"/>
                        <a:pt x="20493" y="3723"/>
                        <a:pt x="20488" y="3672"/>
                      </a:cubicBezTo>
                      <a:lnTo>
                        <a:pt x="20436" y="3257"/>
                      </a:lnTo>
                      <a:cubicBezTo>
                        <a:pt x="20430" y="3205"/>
                        <a:pt x="20321" y="3171"/>
                        <a:pt x="20194" y="3171"/>
                      </a:cubicBezTo>
                      <a:lnTo>
                        <a:pt x="10048" y="3171"/>
                      </a:lnTo>
                      <a:cubicBezTo>
                        <a:pt x="9922" y="3171"/>
                        <a:pt x="9807" y="3205"/>
                        <a:pt x="9801" y="3257"/>
                      </a:cubicBezTo>
                      <a:close/>
                      <a:moveTo>
                        <a:pt x="7119" y="3769"/>
                      </a:moveTo>
                      <a:lnTo>
                        <a:pt x="8765" y="3769"/>
                      </a:lnTo>
                      <a:cubicBezTo>
                        <a:pt x="8897" y="3769"/>
                        <a:pt x="9012" y="3723"/>
                        <a:pt x="9024" y="3672"/>
                      </a:cubicBezTo>
                      <a:lnTo>
                        <a:pt x="9104" y="3257"/>
                      </a:lnTo>
                      <a:cubicBezTo>
                        <a:pt x="9116" y="3205"/>
                        <a:pt x="9024" y="3171"/>
                        <a:pt x="8892" y="3171"/>
                      </a:cubicBezTo>
                      <a:lnTo>
                        <a:pt x="7280" y="3171"/>
                      </a:lnTo>
                      <a:cubicBezTo>
                        <a:pt x="7148" y="3171"/>
                        <a:pt x="7033" y="3211"/>
                        <a:pt x="7021" y="3257"/>
                      </a:cubicBezTo>
                      <a:lnTo>
                        <a:pt x="6912" y="3672"/>
                      </a:lnTo>
                      <a:cubicBezTo>
                        <a:pt x="6895" y="3723"/>
                        <a:pt x="6992" y="3769"/>
                        <a:pt x="7119" y="3769"/>
                      </a:cubicBezTo>
                      <a:close/>
                      <a:moveTo>
                        <a:pt x="4817" y="3769"/>
                      </a:moveTo>
                      <a:lnTo>
                        <a:pt x="5934" y="3769"/>
                      </a:lnTo>
                      <a:cubicBezTo>
                        <a:pt x="6072" y="3769"/>
                        <a:pt x="6187" y="3723"/>
                        <a:pt x="6198" y="3672"/>
                      </a:cubicBezTo>
                      <a:lnTo>
                        <a:pt x="6313" y="3257"/>
                      </a:lnTo>
                      <a:cubicBezTo>
                        <a:pt x="6331" y="3205"/>
                        <a:pt x="6239" y="3171"/>
                        <a:pt x="6100" y="3171"/>
                      </a:cubicBezTo>
                      <a:lnTo>
                        <a:pt x="5001" y="3171"/>
                      </a:lnTo>
                      <a:cubicBezTo>
                        <a:pt x="4869" y="3171"/>
                        <a:pt x="4748" y="3211"/>
                        <a:pt x="4731" y="3257"/>
                      </a:cubicBezTo>
                      <a:lnTo>
                        <a:pt x="4598" y="3672"/>
                      </a:lnTo>
                      <a:cubicBezTo>
                        <a:pt x="4598" y="3723"/>
                        <a:pt x="4691" y="3769"/>
                        <a:pt x="4817" y="3769"/>
                      </a:cubicBezTo>
                      <a:close/>
                      <a:moveTo>
                        <a:pt x="21454" y="3769"/>
                      </a:moveTo>
                      <a:lnTo>
                        <a:pt x="23094" y="3769"/>
                      </a:lnTo>
                      <a:cubicBezTo>
                        <a:pt x="23227" y="3769"/>
                        <a:pt x="23325" y="3723"/>
                        <a:pt x="23313" y="3672"/>
                      </a:cubicBezTo>
                      <a:lnTo>
                        <a:pt x="23238" y="3257"/>
                      </a:lnTo>
                      <a:cubicBezTo>
                        <a:pt x="23227" y="3205"/>
                        <a:pt x="23112" y="3171"/>
                        <a:pt x="22985" y="3171"/>
                      </a:cubicBezTo>
                      <a:lnTo>
                        <a:pt x="21374" y="3171"/>
                      </a:lnTo>
                      <a:cubicBezTo>
                        <a:pt x="21241" y="3171"/>
                        <a:pt x="21144" y="3211"/>
                        <a:pt x="21149" y="3257"/>
                      </a:cubicBezTo>
                      <a:lnTo>
                        <a:pt x="21207" y="3672"/>
                      </a:lnTo>
                      <a:cubicBezTo>
                        <a:pt x="21201" y="3723"/>
                        <a:pt x="21316" y="3769"/>
                        <a:pt x="21454" y="3769"/>
                      </a:cubicBezTo>
                      <a:close/>
                      <a:moveTo>
                        <a:pt x="2527" y="3769"/>
                      </a:moveTo>
                      <a:lnTo>
                        <a:pt x="3643" y="3769"/>
                      </a:lnTo>
                      <a:cubicBezTo>
                        <a:pt x="3776" y="3769"/>
                        <a:pt x="3902" y="3723"/>
                        <a:pt x="3914" y="3672"/>
                      </a:cubicBezTo>
                      <a:lnTo>
                        <a:pt x="4058" y="3257"/>
                      </a:lnTo>
                      <a:cubicBezTo>
                        <a:pt x="4075" y="3205"/>
                        <a:pt x="3977" y="3171"/>
                        <a:pt x="3850" y="3171"/>
                      </a:cubicBezTo>
                      <a:lnTo>
                        <a:pt x="2751" y="3171"/>
                      </a:lnTo>
                      <a:cubicBezTo>
                        <a:pt x="2619" y="3171"/>
                        <a:pt x="2498" y="3211"/>
                        <a:pt x="2475" y="3257"/>
                      </a:cubicBezTo>
                      <a:lnTo>
                        <a:pt x="2308" y="3672"/>
                      </a:lnTo>
                      <a:cubicBezTo>
                        <a:pt x="2297" y="3723"/>
                        <a:pt x="2389" y="3769"/>
                        <a:pt x="2527" y="3769"/>
                      </a:cubicBezTo>
                      <a:close/>
                      <a:moveTo>
                        <a:pt x="225" y="3769"/>
                      </a:moveTo>
                      <a:lnTo>
                        <a:pt x="1341" y="3769"/>
                      </a:lnTo>
                      <a:cubicBezTo>
                        <a:pt x="1474" y="3769"/>
                        <a:pt x="1600" y="3723"/>
                        <a:pt x="1617" y="3672"/>
                      </a:cubicBezTo>
                      <a:lnTo>
                        <a:pt x="1790" y="3257"/>
                      </a:lnTo>
                      <a:cubicBezTo>
                        <a:pt x="1813" y="3205"/>
                        <a:pt x="1721" y="3171"/>
                        <a:pt x="1589" y="3171"/>
                      </a:cubicBezTo>
                      <a:lnTo>
                        <a:pt x="490" y="3171"/>
                      </a:lnTo>
                      <a:cubicBezTo>
                        <a:pt x="357" y="3171"/>
                        <a:pt x="236" y="3211"/>
                        <a:pt x="208" y="3257"/>
                      </a:cubicBezTo>
                      <a:lnTo>
                        <a:pt x="23" y="3672"/>
                      </a:lnTo>
                      <a:cubicBezTo>
                        <a:pt x="0" y="3723"/>
                        <a:pt x="87" y="3769"/>
                        <a:pt x="225" y="37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" name="Google Shape;838;p47">
                <a:extLst>
                  <a:ext uri="{FF2B5EF4-FFF2-40B4-BE49-F238E27FC236}">
                    <a16:creationId xmlns:a16="http://schemas.microsoft.com/office/drawing/2014/main" id="{CF3C8D87-C613-6E20-C6A8-F060BBB5A1C2}"/>
                  </a:ext>
                </a:extLst>
              </p:cNvPr>
              <p:cNvSpPr/>
              <p:nvPr/>
            </p:nvSpPr>
            <p:spPr>
              <a:xfrm>
                <a:off x="6822274" y="3695850"/>
                <a:ext cx="723633" cy="189396"/>
              </a:xfrm>
              <a:custGeom>
                <a:avLst/>
                <a:gdLst/>
                <a:ahLst/>
                <a:cxnLst/>
                <a:rect l="l" t="t" r="r" b="b"/>
                <a:pathLst>
                  <a:path w="12448" h="3258" extrusionOk="0">
                    <a:moveTo>
                      <a:pt x="12074" y="3258"/>
                    </a:moveTo>
                    <a:lnTo>
                      <a:pt x="374" y="3258"/>
                    </a:lnTo>
                    <a:cubicBezTo>
                      <a:pt x="155" y="3258"/>
                      <a:pt x="0" y="3126"/>
                      <a:pt x="35" y="2959"/>
                    </a:cubicBezTo>
                    <a:lnTo>
                      <a:pt x="529" y="254"/>
                    </a:lnTo>
                    <a:cubicBezTo>
                      <a:pt x="558" y="110"/>
                      <a:pt x="737" y="1"/>
                      <a:pt x="932" y="1"/>
                    </a:cubicBezTo>
                    <a:lnTo>
                      <a:pt x="11515" y="1"/>
                    </a:lnTo>
                    <a:cubicBezTo>
                      <a:pt x="11717" y="1"/>
                      <a:pt x="11895" y="116"/>
                      <a:pt x="11918" y="254"/>
                    </a:cubicBezTo>
                    <a:lnTo>
                      <a:pt x="12413" y="2959"/>
                    </a:lnTo>
                    <a:cubicBezTo>
                      <a:pt x="12448" y="3126"/>
                      <a:pt x="12298" y="3258"/>
                      <a:pt x="12074" y="32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39;p47">
                <a:extLst>
                  <a:ext uri="{FF2B5EF4-FFF2-40B4-BE49-F238E27FC236}">
                    <a16:creationId xmlns:a16="http://schemas.microsoft.com/office/drawing/2014/main" id="{55315E98-5425-CC94-BD3C-A69FD79857BA}"/>
                  </a:ext>
                </a:extLst>
              </p:cNvPr>
              <p:cNvSpPr/>
              <p:nvPr/>
            </p:nvSpPr>
            <p:spPr>
              <a:xfrm>
                <a:off x="5996926" y="1962600"/>
                <a:ext cx="733748" cy="692591"/>
              </a:xfrm>
              <a:custGeom>
                <a:avLst/>
                <a:gdLst/>
                <a:ahLst/>
                <a:cxnLst/>
                <a:rect l="l" t="t" r="r" b="b"/>
                <a:pathLst>
                  <a:path w="12622" h="11914" extrusionOk="0">
                    <a:moveTo>
                      <a:pt x="11361" y="9364"/>
                    </a:moveTo>
                    <a:lnTo>
                      <a:pt x="9583" y="9364"/>
                    </a:lnTo>
                    <a:cubicBezTo>
                      <a:pt x="9393" y="9364"/>
                      <a:pt x="9232" y="9525"/>
                      <a:pt x="9232" y="9721"/>
                    </a:cubicBezTo>
                    <a:lnTo>
                      <a:pt x="9226" y="11534"/>
                    </a:lnTo>
                    <a:cubicBezTo>
                      <a:pt x="9226" y="11781"/>
                      <a:pt x="8915" y="11913"/>
                      <a:pt x="8737" y="11723"/>
                    </a:cubicBezTo>
                    <a:lnTo>
                      <a:pt x="6820" y="9767"/>
                    </a:lnTo>
                    <a:cubicBezTo>
                      <a:pt x="6492" y="9502"/>
                      <a:pt x="6078" y="9358"/>
                      <a:pt x="5658" y="9358"/>
                    </a:cubicBezTo>
                    <a:lnTo>
                      <a:pt x="1261" y="9358"/>
                    </a:lnTo>
                    <a:cubicBezTo>
                      <a:pt x="571" y="9358"/>
                      <a:pt x="1" y="8800"/>
                      <a:pt x="1" y="8098"/>
                    </a:cubicBezTo>
                    <a:lnTo>
                      <a:pt x="1" y="1255"/>
                    </a:lnTo>
                    <a:cubicBezTo>
                      <a:pt x="1" y="565"/>
                      <a:pt x="565" y="1"/>
                      <a:pt x="1261" y="1"/>
                    </a:cubicBezTo>
                    <a:lnTo>
                      <a:pt x="11355" y="1"/>
                    </a:lnTo>
                    <a:cubicBezTo>
                      <a:pt x="12046" y="1"/>
                      <a:pt x="12615" y="559"/>
                      <a:pt x="12615" y="1255"/>
                    </a:cubicBezTo>
                    <a:lnTo>
                      <a:pt x="12615" y="8109"/>
                    </a:lnTo>
                    <a:cubicBezTo>
                      <a:pt x="12621" y="8806"/>
                      <a:pt x="12051" y="9364"/>
                      <a:pt x="11361" y="93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40;p47">
                <a:extLst>
                  <a:ext uri="{FF2B5EF4-FFF2-40B4-BE49-F238E27FC236}">
                    <a16:creationId xmlns:a16="http://schemas.microsoft.com/office/drawing/2014/main" id="{A3BB159B-B315-7C5C-749A-7894B41035CE}"/>
                  </a:ext>
                </a:extLst>
              </p:cNvPr>
              <p:cNvSpPr/>
              <p:nvPr/>
            </p:nvSpPr>
            <p:spPr>
              <a:xfrm>
                <a:off x="6163240" y="2083048"/>
                <a:ext cx="375362" cy="302812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5209" extrusionOk="0">
                    <a:moveTo>
                      <a:pt x="2952" y="2964"/>
                    </a:moveTo>
                    <a:lnTo>
                      <a:pt x="1853" y="2964"/>
                    </a:lnTo>
                    <a:cubicBezTo>
                      <a:pt x="1916" y="3523"/>
                      <a:pt x="2164" y="4213"/>
                      <a:pt x="2952" y="4213"/>
                    </a:cubicBezTo>
                    <a:lnTo>
                      <a:pt x="2952" y="5209"/>
                    </a:lnTo>
                    <a:lnTo>
                      <a:pt x="2227" y="5209"/>
                    </a:lnTo>
                    <a:cubicBezTo>
                      <a:pt x="996" y="5209"/>
                      <a:pt x="0" y="4207"/>
                      <a:pt x="0" y="2976"/>
                    </a:cubicBezTo>
                    <a:lnTo>
                      <a:pt x="0" y="2964"/>
                    </a:lnTo>
                    <a:lnTo>
                      <a:pt x="0" y="2257"/>
                    </a:lnTo>
                    <a:lnTo>
                      <a:pt x="0" y="6"/>
                    </a:lnTo>
                    <a:lnTo>
                      <a:pt x="2952" y="6"/>
                    </a:lnTo>
                    <a:close/>
                    <a:moveTo>
                      <a:pt x="6457" y="1"/>
                    </a:moveTo>
                    <a:lnTo>
                      <a:pt x="3499" y="1"/>
                    </a:lnTo>
                    <a:lnTo>
                      <a:pt x="3499" y="2251"/>
                    </a:lnTo>
                    <a:lnTo>
                      <a:pt x="3499" y="2959"/>
                    </a:lnTo>
                    <a:lnTo>
                      <a:pt x="3499" y="2970"/>
                    </a:lnTo>
                    <a:cubicBezTo>
                      <a:pt x="3499" y="4202"/>
                      <a:pt x="4500" y="5203"/>
                      <a:pt x="5732" y="5203"/>
                    </a:cubicBezTo>
                    <a:lnTo>
                      <a:pt x="6457" y="5203"/>
                    </a:lnTo>
                    <a:lnTo>
                      <a:pt x="6457" y="4207"/>
                    </a:lnTo>
                    <a:cubicBezTo>
                      <a:pt x="5674" y="4207"/>
                      <a:pt x="5427" y="3517"/>
                      <a:pt x="5358" y="2959"/>
                    </a:cubicBezTo>
                    <a:lnTo>
                      <a:pt x="6457" y="29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41;p47">
                <a:extLst>
                  <a:ext uri="{FF2B5EF4-FFF2-40B4-BE49-F238E27FC236}">
                    <a16:creationId xmlns:a16="http://schemas.microsoft.com/office/drawing/2014/main" id="{391F96AC-BBBB-A451-798B-9CE9B990F4CF}"/>
                  </a:ext>
                </a:extLst>
              </p:cNvPr>
              <p:cNvSpPr/>
              <p:nvPr/>
            </p:nvSpPr>
            <p:spPr>
              <a:xfrm>
                <a:off x="6580041" y="2438050"/>
                <a:ext cx="733051" cy="69253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11913" extrusionOk="0">
                    <a:moveTo>
                      <a:pt x="1249" y="9369"/>
                    </a:moveTo>
                    <a:lnTo>
                      <a:pt x="3028" y="9369"/>
                    </a:lnTo>
                    <a:cubicBezTo>
                      <a:pt x="3223" y="9369"/>
                      <a:pt x="3379" y="9524"/>
                      <a:pt x="3379" y="9720"/>
                    </a:cubicBezTo>
                    <a:lnTo>
                      <a:pt x="3384" y="11533"/>
                    </a:lnTo>
                    <a:cubicBezTo>
                      <a:pt x="3384" y="11786"/>
                      <a:pt x="3695" y="11913"/>
                      <a:pt x="3879" y="11728"/>
                    </a:cubicBezTo>
                    <a:lnTo>
                      <a:pt x="5790" y="9772"/>
                    </a:lnTo>
                    <a:cubicBezTo>
                      <a:pt x="6118" y="9501"/>
                      <a:pt x="6532" y="9357"/>
                      <a:pt x="6952" y="9357"/>
                    </a:cubicBezTo>
                    <a:lnTo>
                      <a:pt x="11349" y="9357"/>
                    </a:lnTo>
                    <a:cubicBezTo>
                      <a:pt x="12040" y="9357"/>
                      <a:pt x="12609" y="8799"/>
                      <a:pt x="12609" y="8103"/>
                    </a:cubicBezTo>
                    <a:lnTo>
                      <a:pt x="12609" y="1260"/>
                    </a:lnTo>
                    <a:cubicBezTo>
                      <a:pt x="12609" y="570"/>
                      <a:pt x="12045" y="0"/>
                      <a:pt x="11349" y="0"/>
                    </a:cubicBezTo>
                    <a:lnTo>
                      <a:pt x="1255" y="0"/>
                    </a:lnTo>
                    <a:cubicBezTo>
                      <a:pt x="564" y="0"/>
                      <a:pt x="1" y="564"/>
                      <a:pt x="1" y="1260"/>
                    </a:cubicBezTo>
                    <a:lnTo>
                      <a:pt x="1" y="8103"/>
                    </a:lnTo>
                    <a:cubicBezTo>
                      <a:pt x="1" y="8805"/>
                      <a:pt x="559" y="9369"/>
                      <a:pt x="1249" y="93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2;p47">
                <a:extLst>
                  <a:ext uri="{FF2B5EF4-FFF2-40B4-BE49-F238E27FC236}">
                    <a16:creationId xmlns:a16="http://schemas.microsoft.com/office/drawing/2014/main" id="{0CE1BC85-BAFC-0571-6E83-70BC86730F03}"/>
                  </a:ext>
                </a:extLst>
              </p:cNvPr>
              <p:cNvSpPr/>
              <p:nvPr/>
            </p:nvSpPr>
            <p:spPr>
              <a:xfrm>
                <a:off x="6771409" y="2559138"/>
                <a:ext cx="375710" cy="302115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5197" extrusionOk="0">
                    <a:moveTo>
                      <a:pt x="3505" y="0"/>
                    </a:moveTo>
                    <a:lnTo>
                      <a:pt x="6463" y="0"/>
                    </a:lnTo>
                    <a:lnTo>
                      <a:pt x="6463" y="2250"/>
                    </a:lnTo>
                    <a:lnTo>
                      <a:pt x="6463" y="2953"/>
                    </a:lnTo>
                    <a:lnTo>
                      <a:pt x="6463" y="2970"/>
                    </a:lnTo>
                    <a:cubicBezTo>
                      <a:pt x="6463" y="4201"/>
                      <a:pt x="5462" y="5197"/>
                      <a:pt x="4230" y="5197"/>
                    </a:cubicBezTo>
                    <a:lnTo>
                      <a:pt x="3505" y="5197"/>
                    </a:lnTo>
                    <a:lnTo>
                      <a:pt x="3505" y="4207"/>
                    </a:lnTo>
                    <a:cubicBezTo>
                      <a:pt x="4288" y="4207"/>
                      <a:pt x="4535" y="3516"/>
                      <a:pt x="4604" y="2953"/>
                    </a:cubicBezTo>
                    <a:lnTo>
                      <a:pt x="3505" y="2953"/>
                    </a:lnTo>
                    <a:close/>
                    <a:moveTo>
                      <a:pt x="0" y="2953"/>
                    </a:moveTo>
                    <a:lnTo>
                      <a:pt x="1105" y="2953"/>
                    </a:lnTo>
                    <a:cubicBezTo>
                      <a:pt x="1036" y="3516"/>
                      <a:pt x="794" y="4207"/>
                      <a:pt x="0" y="4207"/>
                    </a:cubicBezTo>
                    <a:lnTo>
                      <a:pt x="0" y="5197"/>
                    </a:lnTo>
                    <a:lnTo>
                      <a:pt x="731" y="5197"/>
                    </a:lnTo>
                    <a:cubicBezTo>
                      <a:pt x="1957" y="5197"/>
                      <a:pt x="2958" y="4201"/>
                      <a:pt x="2958" y="2970"/>
                    </a:cubicBezTo>
                    <a:lnTo>
                      <a:pt x="2958" y="2953"/>
                    </a:lnTo>
                    <a:lnTo>
                      <a:pt x="2958" y="2250"/>
                    </a:lnTo>
                    <a:lnTo>
                      <a:pt x="29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3;p47">
                <a:extLst>
                  <a:ext uri="{FF2B5EF4-FFF2-40B4-BE49-F238E27FC236}">
                    <a16:creationId xmlns:a16="http://schemas.microsoft.com/office/drawing/2014/main" id="{ECF16924-A5B8-DE7B-8967-9DBD37F5221B}"/>
                  </a:ext>
                </a:extLst>
              </p:cNvPr>
              <p:cNvSpPr/>
              <p:nvPr/>
            </p:nvSpPr>
            <p:spPr>
              <a:xfrm>
                <a:off x="7072122" y="1652817"/>
                <a:ext cx="779557" cy="813332"/>
              </a:xfrm>
              <a:custGeom>
                <a:avLst/>
                <a:gdLst/>
                <a:ahLst/>
                <a:cxnLst/>
                <a:rect l="l" t="t" r="r" b="b"/>
                <a:pathLst>
                  <a:path w="13410" h="13991" extrusionOk="0">
                    <a:moveTo>
                      <a:pt x="12886" y="13991"/>
                    </a:moveTo>
                    <a:lnTo>
                      <a:pt x="525" y="13991"/>
                    </a:lnTo>
                    <a:cubicBezTo>
                      <a:pt x="237" y="13991"/>
                      <a:pt x="1" y="13755"/>
                      <a:pt x="1" y="13467"/>
                    </a:cubicBezTo>
                    <a:lnTo>
                      <a:pt x="1" y="525"/>
                    </a:lnTo>
                    <a:cubicBezTo>
                      <a:pt x="1" y="237"/>
                      <a:pt x="237" y="1"/>
                      <a:pt x="525" y="1"/>
                    </a:cubicBezTo>
                    <a:lnTo>
                      <a:pt x="12886" y="1"/>
                    </a:lnTo>
                    <a:cubicBezTo>
                      <a:pt x="13174" y="1"/>
                      <a:pt x="13410" y="237"/>
                      <a:pt x="13410" y="525"/>
                    </a:cubicBezTo>
                    <a:lnTo>
                      <a:pt x="13410" y="13467"/>
                    </a:lnTo>
                    <a:cubicBezTo>
                      <a:pt x="13410" y="13761"/>
                      <a:pt x="13174" y="13991"/>
                      <a:pt x="12886" y="139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4;p47">
                <a:extLst>
                  <a:ext uri="{FF2B5EF4-FFF2-40B4-BE49-F238E27FC236}">
                    <a16:creationId xmlns:a16="http://schemas.microsoft.com/office/drawing/2014/main" id="{D0831D5A-1C0E-2E02-2C55-0868AC838C8D}"/>
                  </a:ext>
                </a:extLst>
              </p:cNvPr>
              <p:cNvSpPr/>
              <p:nvPr/>
            </p:nvSpPr>
            <p:spPr>
              <a:xfrm>
                <a:off x="7186234" y="1775939"/>
                <a:ext cx="551387" cy="566792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750" extrusionOk="0">
                    <a:moveTo>
                      <a:pt x="9179" y="8167"/>
                    </a:moveTo>
                    <a:lnTo>
                      <a:pt x="8454" y="8167"/>
                    </a:lnTo>
                    <a:lnTo>
                      <a:pt x="8454" y="7131"/>
                    </a:lnTo>
                    <a:lnTo>
                      <a:pt x="7292" y="7131"/>
                    </a:lnTo>
                    <a:lnTo>
                      <a:pt x="7292" y="6561"/>
                    </a:lnTo>
                    <a:lnTo>
                      <a:pt x="7953" y="6561"/>
                    </a:lnTo>
                    <a:cubicBezTo>
                      <a:pt x="8155" y="6561"/>
                      <a:pt x="8316" y="6400"/>
                      <a:pt x="8316" y="6199"/>
                    </a:cubicBezTo>
                    <a:lnTo>
                      <a:pt x="8316" y="4587"/>
                    </a:lnTo>
                    <a:cubicBezTo>
                      <a:pt x="8316" y="4386"/>
                      <a:pt x="8155" y="4219"/>
                      <a:pt x="7953" y="4219"/>
                    </a:cubicBezTo>
                    <a:lnTo>
                      <a:pt x="7292" y="4219"/>
                    </a:lnTo>
                    <a:lnTo>
                      <a:pt x="7292" y="3292"/>
                    </a:lnTo>
                    <a:lnTo>
                      <a:pt x="4892" y="3292"/>
                    </a:lnTo>
                    <a:lnTo>
                      <a:pt x="4892" y="2608"/>
                    </a:lnTo>
                    <a:lnTo>
                      <a:pt x="6814" y="2608"/>
                    </a:lnTo>
                    <a:cubicBezTo>
                      <a:pt x="7004" y="2608"/>
                      <a:pt x="7154" y="2458"/>
                      <a:pt x="7154" y="2268"/>
                    </a:cubicBezTo>
                    <a:lnTo>
                      <a:pt x="7154" y="340"/>
                    </a:lnTo>
                    <a:cubicBezTo>
                      <a:pt x="7154" y="156"/>
                      <a:pt x="7004" y="1"/>
                      <a:pt x="6814" y="1"/>
                    </a:cubicBezTo>
                    <a:lnTo>
                      <a:pt x="2688" y="1"/>
                    </a:lnTo>
                    <a:cubicBezTo>
                      <a:pt x="2498" y="1"/>
                      <a:pt x="2348" y="156"/>
                      <a:pt x="2348" y="340"/>
                    </a:cubicBezTo>
                    <a:lnTo>
                      <a:pt x="2348" y="2268"/>
                    </a:lnTo>
                    <a:cubicBezTo>
                      <a:pt x="2348" y="2458"/>
                      <a:pt x="2498" y="2608"/>
                      <a:pt x="2688" y="2608"/>
                    </a:cubicBezTo>
                    <a:lnTo>
                      <a:pt x="4604" y="2608"/>
                    </a:lnTo>
                    <a:lnTo>
                      <a:pt x="4604" y="3292"/>
                    </a:lnTo>
                    <a:lnTo>
                      <a:pt x="2210" y="3292"/>
                    </a:lnTo>
                    <a:lnTo>
                      <a:pt x="2210" y="4219"/>
                    </a:lnTo>
                    <a:lnTo>
                      <a:pt x="1548" y="4219"/>
                    </a:lnTo>
                    <a:cubicBezTo>
                      <a:pt x="1347" y="4219"/>
                      <a:pt x="1180" y="4386"/>
                      <a:pt x="1180" y="4587"/>
                    </a:cubicBezTo>
                    <a:lnTo>
                      <a:pt x="1180" y="6199"/>
                    </a:lnTo>
                    <a:cubicBezTo>
                      <a:pt x="1180" y="6400"/>
                      <a:pt x="1347" y="6561"/>
                      <a:pt x="1548" y="6561"/>
                    </a:cubicBezTo>
                    <a:lnTo>
                      <a:pt x="2210" y="6561"/>
                    </a:lnTo>
                    <a:lnTo>
                      <a:pt x="2210" y="7131"/>
                    </a:lnTo>
                    <a:lnTo>
                      <a:pt x="1030" y="7131"/>
                    </a:lnTo>
                    <a:lnTo>
                      <a:pt x="1030" y="8167"/>
                    </a:lnTo>
                    <a:lnTo>
                      <a:pt x="305" y="8167"/>
                    </a:lnTo>
                    <a:cubicBezTo>
                      <a:pt x="138" y="8167"/>
                      <a:pt x="0" y="8305"/>
                      <a:pt x="0" y="8472"/>
                    </a:cubicBezTo>
                    <a:lnTo>
                      <a:pt x="0" y="9450"/>
                    </a:lnTo>
                    <a:cubicBezTo>
                      <a:pt x="0" y="9611"/>
                      <a:pt x="138" y="9749"/>
                      <a:pt x="305" y="9749"/>
                    </a:cubicBezTo>
                    <a:lnTo>
                      <a:pt x="2043" y="9749"/>
                    </a:lnTo>
                    <a:cubicBezTo>
                      <a:pt x="2210" y="9749"/>
                      <a:pt x="2348" y="9611"/>
                      <a:pt x="2348" y="9450"/>
                    </a:cubicBezTo>
                    <a:lnTo>
                      <a:pt x="2348" y="8460"/>
                    </a:lnTo>
                    <a:cubicBezTo>
                      <a:pt x="2348" y="8299"/>
                      <a:pt x="2210" y="8161"/>
                      <a:pt x="2043" y="8161"/>
                    </a:cubicBezTo>
                    <a:lnTo>
                      <a:pt x="1318" y="8161"/>
                    </a:lnTo>
                    <a:lnTo>
                      <a:pt x="1318" y="7413"/>
                    </a:lnTo>
                    <a:lnTo>
                      <a:pt x="4598" y="7413"/>
                    </a:lnTo>
                    <a:lnTo>
                      <a:pt x="4598" y="8161"/>
                    </a:lnTo>
                    <a:lnTo>
                      <a:pt x="3873" y="8161"/>
                    </a:lnTo>
                    <a:cubicBezTo>
                      <a:pt x="3706" y="8161"/>
                      <a:pt x="3568" y="8299"/>
                      <a:pt x="3568" y="8460"/>
                    </a:cubicBezTo>
                    <a:lnTo>
                      <a:pt x="3568" y="9450"/>
                    </a:lnTo>
                    <a:cubicBezTo>
                      <a:pt x="3568" y="9611"/>
                      <a:pt x="3706" y="9749"/>
                      <a:pt x="3873" y="9749"/>
                    </a:cubicBezTo>
                    <a:lnTo>
                      <a:pt x="5611" y="9749"/>
                    </a:lnTo>
                    <a:cubicBezTo>
                      <a:pt x="5778" y="9749"/>
                      <a:pt x="5916" y="9611"/>
                      <a:pt x="5916" y="9450"/>
                    </a:cubicBezTo>
                    <a:lnTo>
                      <a:pt x="5916" y="8460"/>
                    </a:lnTo>
                    <a:cubicBezTo>
                      <a:pt x="5916" y="8299"/>
                      <a:pt x="5778" y="8161"/>
                      <a:pt x="5611" y="8161"/>
                    </a:cubicBezTo>
                    <a:lnTo>
                      <a:pt x="4886" y="8161"/>
                    </a:lnTo>
                    <a:lnTo>
                      <a:pt x="4886" y="7413"/>
                    </a:lnTo>
                    <a:lnTo>
                      <a:pt x="8166" y="7413"/>
                    </a:lnTo>
                    <a:lnTo>
                      <a:pt x="8166" y="8161"/>
                    </a:lnTo>
                    <a:lnTo>
                      <a:pt x="7441" y="8161"/>
                    </a:lnTo>
                    <a:cubicBezTo>
                      <a:pt x="7274" y="8161"/>
                      <a:pt x="7136" y="8299"/>
                      <a:pt x="7136" y="8460"/>
                    </a:cubicBezTo>
                    <a:lnTo>
                      <a:pt x="7136" y="9450"/>
                    </a:lnTo>
                    <a:cubicBezTo>
                      <a:pt x="7136" y="9611"/>
                      <a:pt x="7274" y="9749"/>
                      <a:pt x="7441" y="9749"/>
                    </a:cubicBezTo>
                    <a:lnTo>
                      <a:pt x="9179" y="9749"/>
                    </a:lnTo>
                    <a:cubicBezTo>
                      <a:pt x="9346" y="9749"/>
                      <a:pt x="9484" y="9611"/>
                      <a:pt x="9484" y="9450"/>
                    </a:cubicBezTo>
                    <a:lnTo>
                      <a:pt x="9484" y="8460"/>
                    </a:lnTo>
                    <a:cubicBezTo>
                      <a:pt x="9478" y="8299"/>
                      <a:pt x="9346" y="8167"/>
                      <a:pt x="9179" y="8167"/>
                    </a:cubicBezTo>
                    <a:close/>
                    <a:moveTo>
                      <a:pt x="2492" y="7125"/>
                    </a:moveTo>
                    <a:lnTo>
                      <a:pt x="2492" y="6555"/>
                    </a:lnTo>
                    <a:lnTo>
                      <a:pt x="3154" y="6555"/>
                    </a:lnTo>
                    <a:cubicBezTo>
                      <a:pt x="3355" y="6555"/>
                      <a:pt x="3522" y="6389"/>
                      <a:pt x="3522" y="6187"/>
                    </a:cubicBezTo>
                    <a:lnTo>
                      <a:pt x="3522" y="4576"/>
                    </a:lnTo>
                    <a:cubicBezTo>
                      <a:pt x="3522" y="4374"/>
                      <a:pt x="3355" y="4213"/>
                      <a:pt x="3154" y="4213"/>
                    </a:cubicBezTo>
                    <a:lnTo>
                      <a:pt x="2492" y="4213"/>
                    </a:lnTo>
                    <a:lnTo>
                      <a:pt x="2492" y="3569"/>
                    </a:lnTo>
                    <a:lnTo>
                      <a:pt x="7004" y="3569"/>
                    </a:lnTo>
                    <a:lnTo>
                      <a:pt x="7004" y="4213"/>
                    </a:lnTo>
                    <a:lnTo>
                      <a:pt x="6342" y="4213"/>
                    </a:lnTo>
                    <a:cubicBezTo>
                      <a:pt x="6141" y="4213"/>
                      <a:pt x="5974" y="4374"/>
                      <a:pt x="5974" y="4576"/>
                    </a:cubicBezTo>
                    <a:lnTo>
                      <a:pt x="5974" y="6187"/>
                    </a:lnTo>
                    <a:cubicBezTo>
                      <a:pt x="5974" y="6389"/>
                      <a:pt x="6141" y="6555"/>
                      <a:pt x="6342" y="6555"/>
                    </a:cubicBezTo>
                    <a:lnTo>
                      <a:pt x="7004" y="6555"/>
                    </a:lnTo>
                    <a:lnTo>
                      <a:pt x="7004" y="7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45;p47">
                <a:extLst>
                  <a:ext uri="{FF2B5EF4-FFF2-40B4-BE49-F238E27FC236}">
                    <a16:creationId xmlns:a16="http://schemas.microsoft.com/office/drawing/2014/main" id="{C80A45B9-57EF-DFC7-DE76-FC934C10051B}"/>
                  </a:ext>
                </a:extLst>
              </p:cNvPr>
              <p:cNvSpPr/>
              <p:nvPr/>
            </p:nvSpPr>
            <p:spPr>
              <a:xfrm>
                <a:off x="7606756" y="2424280"/>
                <a:ext cx="734330" cy="766186"/>
              </a:xfrm>
              <a:custGeom>
                <a:avLst/>
                <a:gdLst/>
                <a:ahLst/>
                <a:cxnLst/>
                <a:rect l="l" t="t" r="r" b="b"/>
                <a:pathLst>
                  <a:path w="12632" h="13180" extrusionOk="0">
                    <a:moveTo>
                      <a:pt x="12131" y="13179"/>
                    </a:moveTo>
                    <a:lnTo>
                      <a:pt x="495" y="13179"/>
                    </a:lnTo>
                    <a:cubicBezTo>
                      <a:pt x="219" y="13179"/>
                      <a:pt x="0" y="12955"/>
                      <a:pt x="0" y="12684"/>
                    </a:cubicBezTo>
                    <a:lnTo>
                      <a:pt x="0" y="495"/>
                    </a:lnTo>
                    <a:cubicBezTo>
                      <a:pt x="0" y="225"/>
                      <a:pt x="219" y="1"/>
                      <a:pt x="495" y="1"/>
                    </a:cubicBezTo>
                    <a:lnTo>
                      <a:pt x="12131" y="1"/>
                    </a:lnTo>
                    <a:cubicBezTo>
                      <a:pt x="12407" y="1"/>
                      <a:pt x="12632" y="225"/>
                      <a:pt x="12632" y="495"/>
                    </a:cubicBezTo>
                    <a:lnTo>
                      <a:pt x="12632" y="12684"/>
                    </a:lnTo>
                    <a:cubicBezTo>
                      <a:pt x="12620" y="12960"/>
                      <a:pt x="12407" y="13179"/>
                      <a:pt x="12131" y="131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6;p47">
                <a:extLst>
                  <a:ext uri="{FF2B5EF4-FFF2-40B4-BE49-F238E27FC236}">
                    <a16:creationId xmlns:a16="http://schemas.microsoft.com/office/drawing/2014/main" id="{BD9CE088-65E8-5321-68CC-699C420AA778}"/>
                  </a:ext>
                </a:extLst>
              </p:cNvPr>
              <p:cNvSpPr/>
              <p:nvPr/>
            </p:nvSpPr>
            <p:spPr>
              <a:xfrm>
                <a:off x="7737551" y="2539381"/>
                <a:ext cx="472443" cy="578825"/>
              </a:xfrm>
              <a:custGeom>
                <a:avLst/>
                <a:gdLst/>
                <a:ahLst/>
                <a:cxnLst/>
                <a:rect l="l" t="t" r="r" b="b"/>
                <a:pathLst>
                  <a:path w="8127" h="9957" extrusionOk="0">
                    <a:moveTo>
                      <a:pt x="8126" y="662"/>
                    </a:moveTo>
                    <a:cubicBezTo>
                      <a:pt x="8126" y="1025"/>
                      <a:pt x="6308" y="1324"/>
                      <a:pt x="4063" y="1324"/>
                    </a:cubicBezTo>
                    <a:cubicBezTo>
                      <a:pt x="1819" y="1324"/>
                      <a:pt x="0" y="1025"/>
                      <a:pt x="0" y="662"/>
                    </a:cubicBezTo>
                    <a:cubicBezTo>
                      <a:pt x="0" y="294"/>
                      <a:pt x="1819" y="0"/>
                      <a:pt x="4063" y="0"/>
                    </a:cubicBezTo>
                    <a:cubicBezTo>
                      <a:pt x="6308" y="0"/>
                      <a:pt x="8126" y="294"/>
                      <a:pt x="8126" y="662"/>
                    </a:cubicBezTo>
                    <a:close/>
                    <a:moveTo>
                      <a:pt x="8126" y="1387"/>
                    </a:moveTo>
                    <a:lnTo>
                      <a:pt x="8126" y="3539"/>
                    </a:lnTo>
                    <a:cubicBezTo>
                      <a:pt x="8126" y="3902"/>
                      <a:pt x="6308" y="4201"/>
                      <a:pt x="4063" y="4201"/>
                    </a:cubicBezTo>
                    <a:cubicBezTo>
                      <a:pt x="1819" y="4201"/>
                      <a:pt x="0" y="3902"/>
                      <a:pt x="0" y="3539"/>
                    </a:cubicBezTo>
                    <a:lnTo>
                      <a:pt x="0" y="1387"/>
                    </a:lnTo>
                    <a:cubicBezTo>
                      <a:pt x="0" y="1755"/>
                      <a:pt x="1819" y="2049"/>
                      <a:pt x="4063" y="2049"/>
                    </a:cubicBezTo>
                    <a:cubicBezTo>
                      <a:pt x="6308" y="2049"/>
                      <a:pt x="8126" y="1755"/>
                      <a:pt x="8126" y="1387"/>
                    </a:cubicBezTo>
                    <a:close/>
                    <a:moveTo>
                      <a:pt x="7510" y="2941"/>
                    </a:moveTo>
                    <a:cubicBezTo>
                      <a:pt x="7510" y="2768"/>
                      <a:pt x="7366" y="2624"/>
                      <a:pt x="7194" y="2624"/>
                    </a:cubicBezTo>
                    <a:cubicBezTo>
                      <a:pt x="7021" y="2624"/>
                      <a:pt x="6877" y="2768"/>
                      <a:pt x="6877" y="2941"/>
                    </a:cubicBezTo>
                    <a:cubicBezTo>
                      <a:pt x="6877" y="3114"/>
                      <a:pt x="7021" y="3257"/>
                      <a:pt x="7194" y="3257"/>
                    </a:cubicBezTo>
                    <a:cubicBezTo>
                      <a:pt x="7366" y="3257"/>
                      <a:pt x="7510" y="3114"/>
                      <a:pt x="7510" y="2941"/>
                    </a:cubicBezTo>
                    <a:close/>
                    <a:moveTo>
                      <a:pt x="8126" y="4265"/>
                    </a:moveTo>
                    <a:lnTo>
                      <a:pt x="8126" y="6417"/>
                    </a:lnTo>
                    <a:cubicBezTo>
                      <a:pt x="8126" y="6779"/>
                      <a:pt x="6308" y="7079"/>
                      <a:pt x="4063" y="7079"/>
                    </a:cubicBezTo>
                    <a:cubicBezTo>
                      <a:pt x="1819" y="7079"/>
                      <a:pt x="0" y="6779"/>
                      <a:pt x="0" y="6417"/>
                    </a:cubicBezTo>
                    <a:lnTo>
                      <a:pt x="0" y="4265"/>
                    </a:lnTo>
                    <a:cubicBezTo>
                      <a:pt x="0" y="4633"/>
                      <a:pt x="1819" y="4926"/>
                      <a:pt x="4063" y="4926"/>
                    </a:cubicBezTo>
                    <a:cubicBezTo>
                      <a:pt x="6308" y="4926"/>
                      <a:pt x="8126" y="4633"/>
                      <a:pt x="8126" y="4265"/>
                    </a:cubicBezTo>
                    <a:close/>
                    <a:moveTo>
                      <a:pt x="7510" y="5818"/>
                    </a:moveTo>
                    <a:cubicBezTo>
                      <a:pt x="7510" y="5646"/>
                      <a:pt x="7366" y="5502"/>
                      <a:pt x="7194" y="5502"/>
                    </a:cubicBezTo>
                    <a:cubicBezTo>
                      <a:pt x="7021" y="5502"/>
                      <a:pt x="6877" y="5646"/>
                      <a:pt x="6877" y="5818"/>
                    </a:cubicBezTo>
                    <a:cubicBezTo>
                      <a:pt x="6877" y="5991"/>
                      <a:pt x="7021" y="6135"/>
                      <a:pt x="7194" y="6135"/>
                    </a:cubicBezTo>
                    <a:cubicBezTo>
                      <a:pt x="7366" y="6135"/>
                      <a:pt x="7510" y="5991"/>
                      <a:pt x="7510" y="5818"/>
                    </a:cubicBezTo>
                    <a:close/>
                    <a:moveTo>
                      <a:pt x="8126" y="7142"/>
                    </a:moveTo>
                    <a:lnTo>
                      <a:pt x="8126" y="9294"/>
                    </a:lnTo>
                    <a:cubicBezTo>
                      <a:pt x="8126" y="9657"/>
                      <a:pt x="6308" y="9956"/>
                      <a:pt x="4063" y="9956"/>
                    </a:cubicBezTo>
                    <a:cubicBezTo>
                      <a:pt x="1819" y="9956"/>
                      <a:pt x="0" y="9657"/>
                      <a:pt x="0" y="9294"/>
                    </a:cubicBezTo>
                    <a:lnTo>
                      <a:pt x="0" y="7142"/>
                    </a:lnTo>
                    <a:cubicBezTo>
                      <a:pt x="0" y="7510"/>
                      <a:pt x="1819" y="7804"/>
                      <a:pt x="4063" y="7804"/>
                    </a:cubicBezTo>
                    <a:cubicBezTo>
                      <a:pt x="6308" y="7804"/>
                      <a:pt x="8126" y="7510"/>
                      <a:pt x="8126" y="7142"/>
                    </a:cubicBezTo>
                    <a:close/>
                    <a:moveTo>
                      <a:pt x="7510" y="8696"/>
                    </a:moveTo>
                    <a:cubicBezTo>
                      <a:pt x="7510" y="8523"/>
                      <a:pt x="7366" y="8379"/>
                      <a:pt x="7194" y="8379"/>
                    </a:cubicBezTo>
                    <a:cubicBezTo>
                      <a:pt x="7021" y="8379"/>
                      <a:pt x="6877" y="8523"/>
                      <a:pt x="6877" y="8696"/>
                    </a:cubicBezTo>
                    <a:cubicBezTo>
                      <a:pt x="6877" y="8868"/>
                      <a:pt x="7021" y="9012"/>
                      <a:pt x="7194" y="9012"/>
                    </a:cubicBezTo>
                    <a:cubicBezTo>
                      <a:pt x="7366" y="9012"/>
                      <a:pt x="7510" y="8868"/>
                      <a:pt x="7510" y="86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47;p47">
                <a:extLst>
                  <a:ext uri="{FF2B5EF4-FFF2-40B4-BE49-F238E27FC236}">
                    <a16:creationId xmlns:a16="http://schemas.microsoft.com/office/drawing/2014/main" id="{85EA9C96-034B-3D90-C4B5-12E833AC85EC}"/>
                  </a:ext>
                </a:extLst>
              </p:cNvPr>
              <p:cNvSpPr/>
              <p:nvPr/>
            </p:nvSpPr>
            <p:spPr>
              <a:xfrm>
                <a:off x="7990132" y="1845523"/>
                <a:ext cx="249912" cy="202824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489" extrusionOk="0">
                    <a:moveTo>
                      <a:pt x="2331" y="6"/>
                    </a:moveTo>
                    <a:lnTo>
                      <a:pt x="4299" y="6"/>
                    </a:lnTo>
                    <a:lnTo>
                      <a:pt x="4299" y="1508"/>
                    </a:lnTo>
                    <a:lnTo>
                      <a:pt x="4299" y="1986"/>
                    </a:lnTo>
                    <a:lnTo>
                      <a:pt x="4299" y="1998"/>
                    </a:lnTo>
                    <a:cubicBezTo>
                      <a:pt x="4299" y="2821"/>
                      <a:pt x="3631" y="3488"/>
                      <a:pt x="2814" y="3488"/>
                    </a:cubicBezTo>
                    <a:lnTo>
                      <a:pt x="2331" y="3488"/>
                    </a:lnTo>
                    <a:lnTo>
                      <a:pt x="2331" y="2826"/>
                    </a:lnTo>
                    <a:cubicBezTo>
                      <a:pt x="2854" y="2826"/>
                      <a:pt x="3021" y="2366"/>
                      <a:pt x="3062" y="1992"/>
                    </a:cubicBezTo>
                    <a:lnTo>
                      <a:pt x="2331" y="1992"/>
                    </a:lnTo>
                    <a:lnTo>
                      <a:pt x="2331" y="6"/>
                    </a:lnTo>
                    <a:close/>
                    <a:moveTo>
                      <a:pt x="0" y="1986"/>
                    </a:moveTo>
                    <a:lnTo>
                      <a:pt x="731" y="1986"/>
                    </a:lnTo>
                    <a:cubicBezTo>
                      <a:pt x="691" y="2360"/>
                      <a:pt x="524" y="2821"/>
                      <a:pt x="0" y="2821"/>
                    </a:cubicBezTo>
                    <a:lnTo>
                      <a:pt x="0" y="3482"/>
                    </a:lnTo>
                    <a:lnTo>
                      <a:pt x="484" y="3482"/>
                    </a:lnTo>
                    <a:cubicBezTo>
                      <a:pt x="1301" y="3482"/>
                      <a:pt x="1968" y="2815"/>
                      <a:pt x="1968" y="1992"/>
                    </a:cubicBezTo>
                    <a:lnTo>
                      <a:pt x="1968" y="1980"/>
                    </a:lnTo>
                    <a:lnTo>
                      <a:pt x="1968" y="1503"/>
                    </a:lnTo>
                    <a:lnTo>
                      <a:pt x="1968" y="1"/>
                    </a:lnTo>
                    <a:lnTo>
                      <a:pt x="0" y="1"/>
                    </a:lnTo>
                    <a:lnTo>
                      <a:pt x="0" y="19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8;p47">
                <a:extLst>
                  <a:ext uri="{FF2B5EF4-FFF2-40B4-BE49-F238E27FC236}">
                    <a16:creationId xmlns:a16="http://schemas.microsoft.com/office/drawing/2014/main" id="{2354D4DE-F33C-2DFD-32AA-79E664EC9077}"/>
                  </a:ext>
                </a:extLst>
              </p:cNvPr>
              <p:cNvSpPr/>
              <p:nvPr/>
            </p:nvSpPr>
            <p:spPr>
              <a:xfrm>
                <a:off x="5923042" y="2617975"/>
                <a:ext cx="480407" cy="493836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8495" extrusionOk="0">
                    <a:moveTo>
                      <a:pt x="7999" y="7119"/>
                    </a:moveTo>
                    <a:lnTo>
                      <a:pt x="7366" y="7119"/>
                    </a:lnTo>
                    <a:lnTo>
                      <a:pt x="7366" y="6216"/>
                    </a:lnTo>
                    <a:lnTo>
                      <a:pt x="6348" y="6216"/>
                    </a:lnTo>
                    <a:lnTo>
                      <a:pt x="6348" y="5715"/>
                    </a:lnTo>
                    <a:lnTo>
                      <a:pt x="6923" y="5715"/>
                    </a:lnTo>
                    <a:cubicBezTo>
                      <a:pt x="7096" y="5715"/>
                      <a:pt x="7240" y="5571"/>
                      <a:pt x="7240" y="5399"/>
                    </a:cubicBezTo>
                    <a:lnTo>
                      <a:pt x="7240" y="4000"/>
                    </a:lnTo>
                    <a:cubicBezTo>
                      <a:pt x="7240" y="3828"/>
                      <a:pt x="7096" y="3684"/>
                      <a:pt x="6923" y="3684"/>
                    </a:cubicBezTo>
                    <a:lnTo>
                      <a:pt x="6348" y="3684"/>
                    </a:lnTo>
                    <a:lnTo>
                      <a:pt x="6348" y="2867"/>
                    </a:lnTo>
                    <a:lnTo>
                      <a:pt x="4253" y="2867"/>
                    </a:lnTo>
                    <a:lnTo>
                      <a:pt x="4253" y="2274"/>
                    </a:lnTo>
                    <a:lnTo>
                      <a:pt x="5928" y="2274"/>
                    </a:lnTo>
                    <a:cubicBezTo>
                      <a:pt x="6089" y="2274"/>
                      <a:pt x="6221" y="2141"/>
                      <a:pt x="6221" y="1975"/>
                    </a:cubicBezTo>
                    <a:lnTo>
                      <a:pt x="6221" y="294"/>
                    </a:lnTo>
                    <a:cubicBezTo>
                      <a:pt x="6221" y="133"/>
                      <a:pt x="6094" y="1"/>
                      <a:pt x="5928" y="1"/>
                    </a:cubicBezTo>
                    <a:lnTo>
                      <a:pt x="2331" y="1"/>
                    </a:lnTo>
                    <a:cubicBezTo>
                      <a:pt x="2175" y="1"/>
                      <a:pt x="2037" y="127"/>
                      <a:pt x="2037" y="294"/>
                    </a:cubicBezTo>
                    <a:lnTo>
                      <a:pt x="2037" y="1975"/>
                    </a:lnTo>
                    <a:cubicBezTo>
                      <a:pt x="2037" y="2136"/>
                      <a:pt x="2164" y="2274"/>
                      <a:pt x="2331" y="2274"/>
                    </a:cubicBezTo>
                    <a:lnTo>
                      <a:pt x="4005" y="2274"/>
                    </a:lnTo>
                    <a:lnTo>
                      <a:pt x="4005" y="2867"/>
                    </a:lnTo>
                    <a:lnTo>
                      <a:pt x="1916" y="2867"/>
                    </a:lnTo>
                    <a:lnTo>
                      <a:pt x="1916" y="3684"/>
                    </a:lnTo>
                    <a:lnTo>
                      <a:pt x="1341" y="3684"/>
                    </a:lnTo>
                    <a:cubicBezTo>
                      <a:pt x="1168" y="3684"/>
                      <a:pt x="1024" y="3828"/>
                      <a:pt x="1024" y="4000"/>
                    </a:cubicBezTo>
                    <a:lnTo>
                      <a:pt x="1024" y="5399"/>
                    </a:lnTo>
                    <a:cubicBezTo>
                      <a:pt x="1024" y="5571"/>
                      <a:pt x="1168" y="5715"/>
                      <a:pt x="1341" y="5715"/>
                    </a:cubicBezTo>
                    <a:lnTo>
                      <a:pt x="1916" y="5715"/>
                    </a:lnTo>
                    <a:lnTo>
                      <a:pt x="1916" y="6216"/>
                    </a:lnTo>
                    <a:lnTo>
                      <a:pt x="892" y="6216"/>
                    </a:lnTo>
                    <a:lnTo>
                      <a:pt x="892" y="7119"/>
                    </a:lnTo>
                    <a:lnTo>
                      <a:pt x="259" y="7119"/>
                    </a:lnTo>
                    <a:cubicBezTo>
                      <a:pt x="115" y="7119"/>
                      <a:pt x="0" y="7234"/>
                      <a:pt x="0" y="7378"/>
                    </a:cubicBezTo>
                    <a:lnTo>
                      <a:pt x="0" y="8236"/>
                    </a:lnTo>
                    <a:cubicBezTo>
                      <a:pt x="0" y="8380"/>
                      <a:pt x="115" y="8495"/>
                      <a:pt x="259" y="8495"/>
                    </a:cubicBezTo>
                    <a:lnTo>
                      <a:pt x="1778" y="8495"/>
                    </a:lnTo>
                    <a:cubicBezTo>
                      <a:pt x="1922" y="8495"/>
                      <a:pt x="2037" y="8380"/>
                      <a:pt x="2037" y="8236"/>
                    </a:cubicBezTo>
                    <a:lnTo>
                      <a:pt x="2037" y="7378"/>
                    </a:lnTo>
                    <a:cubicBezTo>
                      <a:pt x="2037" y="7234"/>
                      <a:pt x="1922" y="7119"/>
                      <a:pt x="1778" y="7119"/>
                    </a:cubicBezTo>
                    <a:lnTo>
                      <a:pt x="1145" y="7119"/>
                    </a:lnTo>
                    <a:lnTo>
                      <a:pt x="1145" y="6463"/>
                    </a:lnTo>
                    <a:lnTo>
                      <a:pt x="4005" y="6463"/>
                    </a:lnTo>
                    <a:lnTo>
                      <a:pt x="4005" y="7119"/>
                    </a:lnTo>
                    <a:lnTo>
                      <a:pt x="3372" y="7119"/>
                    </a:lnTo>
                    <a:cubicBezTo>
                      <a:pt x="3229" y="7119"/>
                      <a:pt x="3113" y="7234"/>
                      <a:pt x="3113" y="7378"/>
                    </a:cubicBezTo>
                    <a:lnTo>
                      <a:pt x="3113" y="8236"/>
                    </a:lnTo>
                    <a:cubicBezTo>
                      <a:pt x="3113" y="8380"/>
                      <a:pt x="3229" y="8495"/>
                      <a:pt x="3372" y="8495"/>
                    </a:cubicBezTo>
                    <a:lnTo>
                      <a:pt x="4892" y="8495"/>
                    </a:lnTo>
                    <a:cubicBezTo>
                      <a:pt x="5036" y="8495"/>
                      <a:pt x="5151" y="8380"/>
                      <a:pt x="5151" y="8236"/>
                    </a:cubicBezTo>
                    <a:lnTo>
                      <a:pt x="5151" y="7378"/>
                    </a:lnTo>
                    <a:cubicBezTo>
                      <a:pt x="5151" y="7234"/>
                      <a:pt x="5036" y="7119"/>
                      <a:pt x="4892" y="7119"/>
                    </a:cubicBezTo>
                    <a:lnTo>
                      <a:pt x="4259" y="7119"/>
                    </a:lnTo>
                    <a:lnTo>
                      <a:pt x="4259" y="6463"/>
                    </a:lnTo>
                    <a:lnTo>
                      <a:pt x="7119" y="6463"/>
                    </a:lnTo>
                    <a:lnTo>
                      <a:pt x="7119" y="7119"/>
                    </a:lnTo>
                    <a:lnTo>
                      <a:pt x="6486" y="7119"/>
                    </a:lnTo>
                    <a:cubicBezTo>
                      <a:pt x="6342" y="7119"/>
                      <a:pt x="6227" y="7234"/>
                      <a:pt x="6227" y="7378"/>
                    </a:cubicBezTo>
                    <a:lnTo>
                      <a:pt x="6227" y="8236"/>
                    </a:lnTo>
                    <a:cubicBezTo>
                      <a:pt x="6227" y="8380"/>
                      <a:pt x="6342" y="8495"/>
                      <a:pt x="6486" y="8495"/>
                    </a:cubicBezTo>
                    <a:lnTo>
                      <a:pt x="8005" y="8495"/>
                    </a:lnTo>
                    <a:cubicBezTo>
                      <a:pt x="8149" y="8495"/>
                      <a:pt x="8264" y="8380"/>
                      <a:pt x="8264" y="8236"/>
                    </a:cubicBezTo>
                    <a:lnTo>
                      <a:pt x="8264" y="7378"/>
                    </a:lnTo>
                    <a:cubicBezTo>
                      <a:pt x="8264" y="7234"/>
                      <a:pt x="8143" y="7119"/>
                      <a:pt x="7999" y="7119"/>
                    </a:cubicBezTo>
                    <a:close/>
                    <a:moveTo>
                      <a:pt x="2164" y="6216"/>
                    </a:moveTo>
                    <a:lnTo>
                      <a:pt x="2164" y="5715"/>
                    </a:lnTo>
                    <a:lnTo>
                      <a:pt x="2739" y="5715"/>
                    </a:lnTo>
                    <a:cubicBezTo>
                      <a:pt x="2912" y="5715"/>
                      <a:pt x="3056" y="5571"/>
                      <a:pt x="3056" y="5399"/>
                    </a:cubicBezTo>
                    <a:lnTo>
                      <a:pt x="3056" y="4000"/>
                    </a:lnTo>
                    <a:cubicBezTo>
                      <a:pt x="3056" y="3828"/>
                      <a:pt x="2912" y="3684"/>
                      <a:pt x="2739" y="3684"/>
                    </a:cubicBezTo>
                    <a:lnTo>
                      <a:pt x="2164" y="3684"/>
                    </a:lnTo>
                    <a:lnTo>
                      <a:pt x="2164" y="3120"/>
                    </a:lnTo>
                    <a:lnTo>
                      <a:pt x="6100" y="3120"/>
                    </a:lnTo>
                    <a:lnTo>
                      <a:pt x="6100" y="3684"/>
                    </a:lnTo>
                    <a:lnTo>
                      <a:pt x="5525" y="3684"/>
                    </a:lnTo>
                    <a:cubicBezTo>
                      <a:pt x="5352" y="3684"/>
                      <a:pt x="5208" y="3828"/>
                      <a:pt x="5208" y="4000"/>
                    </a:cubicBezTo>
                    <a:lnTo>
                      <a:pt x="5208" y="5399"/>
                    </a:lnTo>
                    <a:cubicBezTo>
                      <a:pt x="5208" y="5571"/>
                      <a:pt x="5352" y="5715"/>
                      <a:pt x="5525" y="5715"/>
                    </a:cubicBezTo>
                    <a:lnTo>
                      <a:pt x="6100" y="5715"/>
                    </a:lnTo>
                    <a:lnTo>
                      <a:pt x="6100" y="621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49;p47">
                <a:extLst>
                  <a:ext uri="{FF2B5EF4-FFF2-40B4-BE49-F238E27FC236}">
                    <a16:creationId xmlns:a16="http://schemas.microsoft.com/office/drawing/2014/main" id="{06E7F423-6B6F-0B9A-ABD2-A26220AA9CD5}"/>
                  </a:ext>
                </a:extLst>
              </p:cNvPr>
              <p:cNvSpPr/>
              <p:nvPr/>
            </p:nvSpPr>
            <p:spPr>
              <a:xfrm>
                <a:off x="6583703" y="1728446"/>
                <a:ext cx="289442" cy="354318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6095" extrusionOk="0">
                    <a:moveTo>
                      <a:pt x="4979" y="403"/>
                    </a:moveTo>
                    <a:cubicBezTo>
                      <a:pt x="4979" y="628"/>
                      <a:pt x="3862" y="806"/>
                      <a:pt x="2493" y="806"/>
                    </a:cubicBezTo>
                    <a:cubicBezTo>
                      <a:pt x="1117" y="806"/>
                      <a:pt x="1" y="628"/>
                      <a:pt x="1" y="403"/>
                    </a:cubicBezTo>
                    <a:cubicBezTo>
                      <a:pt x="1" y="179"/>
                      <a:pt x="1117" y="1"/>
                      <a:pt x="2493" y="1"/>
                    </a:cubicBezTo>
                    <a:cubicBezTo>
                      <a:pt x="3862" y="1"/>
                      <a:pt x="4979" y="179"/>
                      <a:pt x="4979" y="403"/>
                    </a:cubicBezTo>
                    <a:close/>
                    <a:moveTo>
                      <a:pt x="4979" y="847"/>
                    </a:moveTo>
                    <a:lnTo>
                      <a:pt x="4979" y="2164"/>
                    </a:lnTo>
                    <a:cubicBezTo>
                      <a:pt x="4979" y="2389"/>
                      <a:pt x="3862" y="2567"/>
                      <a:pt x="2493" y="2567"/>
                    </a:cubicBezTo>
                    <a:cubicBezTo>
                      <a:pt x="1117" y="2567"/>
                      <a:pt x="1" y="2389"/>
                      <a:pt x="1" y="2164"/>
                    </a:cubicBezTo>
                    <a:lnTo>
                      <a:pt x="1" y="847"/>
                    </a:lnTo>
                    <a:cubicBezTo>
                      <a:pt x="1" y="1071"/>
                      <a:pt x="1117" y="1249"/>
                      <a:pt x="2493" y="1249"/>
                    </a:cubicBezTo>
                    <a:cubicBezTo>
                      <a:pt x="3862" y="1249"/>
                      <a:pt x="4979" y="1071"/>
                      <a:pt x="4979" y="847"/>
                    </a:cubicBezTo>
                    <a:close/>
                    <a:moveTo>
                      <a:pt x="4599" y="1796"/>
                    </a:moveTo>
                    <a:cubicBezTo>
                      <a:pt x="4599" y="1692"/>
                      <a:pt x="4513" y="1606"/>
                      <a:pt x="4403" y="1606"/>
                    </a:cubicBezTo>
                    <a:cubicBezTo>
                      <a:pt x="4294" y="1606"/>
                      <a:pt x="4208" y="1692"/>
                      <a:pt x="4208" y="1796"/>
                    </a:cubicBezTo>
                    <a:cubicBezTo>
                      <a:pt x="4208" y="1905"/>
                      <a:pt x="4294" y="1992"/>
                      <a:pt x="4403" y="1992"/>
                    </a:cubicBezTo>
                    <a:cubicBezTo>
                      <a:pt x="4513" y="1992"/>
                      <a:pt x="4599" y="1905"/>
                      <a:pt x="4599" y="1796"/>
                    </a:cubicBezTo>
                    <a:close/>
                    <a:moveTo>
                      <a:pt x="4979" y="2613"/>
                    </a:moveTo>
                    <a:lnTo>
                      <a:pt x="4979" y="3925"/>
                    </a:lnTo>
                    <a:cubicBezTo>
                      <a:pt x="4979" y="4150"/>
                      <a:pt x="3862" y="4328"/>
                      <a:pt x="2493" y="4328"/>
                    </a:cubicBezTo>
                    <a:cubicBezTo>
                      <a:pt x="1117" y="4328"/>
                      <a:pt x="1" y="4150"/>
                      <a:pt x="1" y="3925"/>
                    </a:cubicBezTo>
                    <a:lnTo>
                      <a:pt x="1" y="2613"/>
                    </a:lnTo>
                    <a:cubicBezTo>
                      <a:pt x="1" y="2832"/>
                      <a:pt x="1117" y="3016"/>
                      <a:pt x="2493" y="3016"/>
                    </a:cubicBezTo>
                    <a:cubicBezTo>
                      <a:pt x="3862" y="3016"/>
                      <a:pt x="4979" y="2832"/>
                      <a:pt x="4979" y="2613"/>
                    </a:cubicBezTo>
                    <a:close/>
                    <a:moveTo>
                      <a:pt x="4599" y="3563"/>
                    </a:moveTo>
                    <a:cubicBezTo>
                      <a:pt x="4599" y="3453"/>
                      <a:pt x="4513" y="3367"/>
                      <a:pt x="4403" y="3367"/>
                    </a:cubicBezTo>
                    <a:cubicBezTo>
                      <a:pt x="4294" y="3367"/>
                      <a:pt x="4208" y="3453"/>
                      <a:pt x="4208" y="3563"/>
                    </a:cubicBezTo>
                    <a:cubicBezTo>
                      <a:pt x="4208" y="3666"/>
                      <a:pt x="4294" y="3753"/>
                      <a:pt x="4403" y="3753"/>
                    </a:cubicBezTo>
                    <a:cubicBezTo>
                      <a:pt x="4513" y="3753"/>
                      <a:pt x="4599" y="3666"/>
                      <a:pt x="4599" y="3563"/>
                    </a:cubicBezTo>
                    <a:close/>
                    <a:moveTo>
                      <a:pt x="4979" y="4374"/>
                    </a:moveTo>
                    <a:lnTo>
                      <a:pt x="4979" y="5692"/>
                    </a:lnTo>
                    <a:cubicBezTo>
                      <a:pt x="4979" y="5911"/>
                      <a:pt x="3862" y="6095"/>
                      <a:pt x="2493" y="6095"/>
                    </a:cubicBezTo>
                    <a:cubicBezTo>
                      <a:pt x="1117" y="6095"/>
                      <a:pt x="1" y="5911"/>
                      <a:pt x="1" y="5692"/>
                    </a:cubicBezTo>
                    <a:lnTo>
                      <a:pt x="1" y="4374"/>
                    </a:lnTo>
                    <a:cubicBezTo>
                      <a:pt x="1" y="4599"/>
                      <a:pt x="1117" y="4777"/>
                      <a:pt x="2493" y="4777"/>
                    </a:cubicBezTo>
                    <a:cubicBezTo>
                      <a:pt x="3862" y="4777"/>
                      <a:pt x="4979" y="4599"/>
                      <a:pt x="4979" y="4374"/>
                    </a:cubicBezTo>
                    <a:close/>
                    <a:moveTo>
                      <a:pt x="4599" y="5324"/>
                    </a:moveTo>
                    <a:cubicBezTo>
                      <a:pt x="4599" y="5214"/>
                      <a:pt x="4513" y="5128"/>
                      <a:pt x="4403" y="5128"/>
                    </a:cubicBezTo>
                    <a:cubicBezTo>
                      <a:pt x="4294" y="5128"/>
                      <a:pt x="4208" y="5214"/>
                      <a:pt x="4208" y="5324"/>
                    </a:cubicBezTo>
                    <a:cubicBezTo>
                      <a:pt x="4208" y="5433"/>
                      <a:pt x="4294" y="5519"/>
                      <a:pt x="4403" y="5519"/>
                    </a:cubicBezTo>
                    <a:cubicBezTo>
                      <a:pt x="4513" y="5519"/>
                      <a:pt x="4599" y="5433"/>
                      <a:pt x="4599" y="53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850;p47">
              <a:extLst>
                <a:ext uri="{FF2B5EF4-FFF2-40B4-BE49-F238E27FC236}">
                  <a16:creationId xmlns:a16="http://schemas.microsoft.com/office/drawing/2014/main" id="{ADEF65C8-8044-A0D3-63EA-3D396DEA0362}"/>
                </a:ext>
              </a:extLst>
            </p:cNvPr>
            <p:cNvGrpSpPr/>
            <p:nvPr/>
          </p:nvGrpSpPr>
          <p:grpSpPr>
            <a:xfrm>
              <a:off x="6440272" y="769535"/>
              <a:ext cx="1749455" cy="858630"/>
              <a:chOff x="6440272" y="769535"/>
              <a:chExt cx="1749455" cy="858630"/>
            </a:xfrm>
          </p:grpSpPr>
          <p:sp>
            <p:nvSpPr>
              <p:cNvPr id="28" name="Google Shape;851;p47">
                <a:extLst>
                  <a:ext uri="{FF2B5EF4-FFF2-40B4-BE49-F238E27FC236}">
                    <a16:creationId xmlns:a16="http://schemas.microsoft.com/office/drawing/2014/main" id="{45D7CE24-8E2B-6239-486F-238BF573953A}"/>
                  </a:ext>
                </a:extLst>
              </p:cNvPr>
              <p:cNvSpPr/>
              <p:nvPr/>
            </p:nvSpPr>
            <p:spPr>
              <a:xfrm rot="-5400000">
                <a:off x="7670622" y="769535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52;p47">
                <a:extLst>
                  <a:ext uri="{FF2B5EF4-FFF2-40B4-BE49-F238E27FC236}">
                    <a16:creationId xmlns:a16="http://schemas.microsoft.com/office/drawing/2014/main" id="{C5C2D804-0C46-FC07-B58C-062199B0047C}"/>
                  </a:ext>
                </a:extLst>
              </p:cNvPr>
              <p:cNvSpPr/>
              <p:nvPr/>
            </p:nvSpPr>
            <p:spPr>
              <a:xfrm rot="-5400000">
                <a:off x="6440272" y="1282228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53;p47">
                <a:extLst>
                  <a:ext uri="{FF2B5EF4-FFF2-40B4-BE49-F238E27FC236}">
                    <a16:creationId xmlns:a16="http://schemas.microsoft.com/office/drawing/2014/main" id="{5E452E41-B378-8FF2-7126-BF668B7FC4B2}"/>
                  </a:ext>
                </a:extLst>
              </p:cNvPr>
              <p:cNvSpPr/>
              <p:nvPr/>
            </p:nvSpPr>
            <p:spPr>
              <a:xfrm rot="-5400000">
                <a:off x="7176684" y="923603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54;p47">
                <a:extLst>
                  <a:ext uri="{FF2B5EF4-FFF2-40B4-BE49-F238E27FC236}">
                    <a16:creationId xmlns:a16="http://schemas.microsoft.com/office/drawing/2014/main" id="{32255C16-D692-B51B-22E4-CA536D5C4BAC}"/>
                  </a:ext>
                </a:extLst>
              </p:cNvPr>
              <p:cNvSpPr/>
              <p:nvPr/>
            </p:nvSpPr>
            <p:spPr>
              <a:xfrm rot="-5400000">
                <a:off x="7983672" y="142211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55;p47">
                <a:extLst>
                  <a:ext uri="{FF2B5EF4-FFF2-40B4-BE49-F238E27FC236}">
                    <a16:creationId xmlns:a16="http://schemas.microsoft.com/office/drawing/2014/main" id="{D08DCEA7-CE73-A238-3EAD-BCD88B910FA8}"/>
                  </a:ext>
                </a:extLst>
              </p:cNvPr>
              <p:cNvSpPr/>
              <p:nvPr/>
            </p:nvSpPr>
            <p:spPr>
              <a:xfrm rot="-5400000">
                <a:off x="7703709" y="1244278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856;p47">
              <a:extLst>
                <a:ext uri="{FF2B5EF4-FFF2-40B4-BE49-F238E27FC236}">
                  <a16:creationId xmlns:a16="http://schemas.microsoft.com/office/drawing/2014/main" id="{D29F7459-3DF3-763B-63F1-7D9430EEAA35}"/>
                </a:ext>
              </a:extLst>
            </p:cNvPr>
            <p:cNvSpPr/>
            <p:nvPr/>
          </p:nvSpPr>
          <p:spPr>
            <a:xfrm>
              <a:off x="8189731" y="2120047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57;p47">
              <a:extLst>
                <a:ext uri="{FF2B5EF4-FFF2-40B4-BE49-F238E27FC236}">
                  <a16:creationId xmlns:a16="http://schemas.microsoft.com/office/drawing/2014/main" id="{659F5C16-DA73-A6F1-3C18-55EE6CB4864F}"/>
                </a:ext>
              </a:extLst>
            </p:cNvPr>
            <p:cNvSpPr/>
            <p:nvPr/>
          </p:nvSpPr>
          <p:spPr>
            <a:xfrm>
              <a:off x="7235030" y="2898432"/>
              <a:ext cx="259947" cy="259667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6933</TotalTime>
  <Words>405</Words>
  <Application>Microsoft Office PowerPoint</Application>
  <PresentationFormat>Экран (16:9)</PresentationFormat>
  <Paragraphs>84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Cascadia Code</vt:lpstr>
      <vt:lpstr>Open Sans</vt:lpstr>
      <vt:lpstr>Trebuchet MS</vt:lpstr>
      <vt:lpstr>Lato</vt:lpstr>
      <vt:lpstr>Sora</vt:lpstr>
      <vt:lpstr>Proxima Nova</vt:lpstr>
      <vt:lpstr>Arial</vt:lpstr>
      <vt:lpstr>AI Essentials Workshop by Slidesgo</vt:lpstr>
      <vt:lpstr>Телеграм-бот MovieBot</vt:lpstr>
      <vt:lpstr>Общая информация</vt:lpstr>
      <vt:lpstr>Цели и задачи</vt:lpstr>
      <vt:lpstr>QR-code бота</vt:lpstr>
      <vt:lpstr> UML-диаграмма классов</vt:lpstr>
      <vt:lpstr>Используемые технологии</vt:lpstr>
      <vt:lpstr>Возможности пользователя</vt:lpstr>
      <vt:lpstr>Реализация алгоритмов</vt:lpstr>
      <vt:lpstr>Презентация PowerPoint</vt:lpstr>
      <vt:lpstr>Форматирование ответа от API</vt:lpstr>
      <vt:lpstr>Реализация добавления/удаления в/из Избранное</vt:lpstr>
      <vt:lpstr>Тестирование</vt:lpstr>
      <vt:lpstr>Презентация PowerPoint</vt:lpstr>
      <vt:lpstr>Выбор жанра</vt:lpstr>
      <vt:lpstr>Случайный фильм</vt:lpstr>
      <vt:lpstr>Добавление в Избранное</vt:lpstr>
      <vt:lpstr>Посмотреть Избранное</vt:lpstr>
      <vt:lpstr>Как можно улучшить?</vt:lpstr>
      <vt:lpstr>Репозиторий GitHub</vt:lpstr>
      <vt:lpstr>Итоги работы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Essentials Workshop</dc:title>
  <dc:creator>student</dc:creator>
  <cp:lastModifiedBy>Maria Nikitina</cp:lastModifiedBy>
  <cp:revision>11</cp:revision>
  <dcterms:modified xsi:type="dcterms:W3CDTF">2025-04-18T10:14:41Z</dcterms:modified>
</cp:coreProperties>
</file>